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png" ContentType="image/png"/>
  <Override PartName="/ppt/media/image3.png" ContentType="image/png"/>
  <Override PartName="/ppt/media/image15.png" ContentType="image/png"/>
  <Override PartName="/ppt/media/image5.jpeg" ContentType="image/jpeg"/>
  <Override PartName="/ppt/media/image14.png" ContentType="image/png"/>
  <Override PartName="/ppt/media/image4.jpeg" ContentType="image/jpeg"/>
  <Override PartName="/ppt/media/image13.png" ContentType="image/png"/>
  <Override PartName="/ppt/media/image9.png" ContentType="image/png"/>
  <Override PartName="/ppt/media/image7.jpeg" ContentType="image/jpeg"/>
  <Override PartName="/ppt/media/image11.png" ContentType="image/png"/>
  <Override PartName="/ppt/media/image2.png" ContentType="image/png"/>
  <Override PartName="/ppt/media/image8.jpeg" ContentType="image/jpeg"/>
  <Override PartName="/ppt/media/image6.jpeg" ContentType="image/jpeg"/>
  <Override PartName="/ppt/media/image1.png" ContentType="image/png"/>
  <Override PartName="/ppt/media/image10.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0"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1"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AAEFCF38-D2A8-4D7E-9621-651CD5D629D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216000" y="812520"/>
            <a:ext cx="7125840" cy="4007520"/>
          </a:xfrm>
          <a:prstGeom prst="rect">
            <a:avLst/>
          </a:prstGeom>
          <a:ln w="0">
            <a:noFill/>
          </a:ln>
        </p:spPr>
      </p:sp>
      <p:sp>
        <p:nvSpPr>
          <p:cNvPr id="366"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1800" spc="-1" strike="noStrike">
                <a:solidFill>
                  <a:srgbClr val="000000"/>
                </a:solidFill>
                <a:latin typeface="Arial"/>
              </a:rPr>
              <a:t>Good morning, Dr. Aleburu and fellow students. We are Group 12. Today, we’re presenting 'Computer Vision: Paradigms and Applications'. Our goal is to move beyond the surface and look at the actual architectures and pipelines that allow machines to impact industries like healthcare and transport today.</a:t>
            </a:r>
            <a:endParaRPr b="0" lang="en-US" sz="18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216000" y="812520"/>
            <a:ext cx="7125840" cy="4007520"/>
          </a:xfrm>
          <a:prstGeom prst="rect">
            <a:avLst/>
          </a:prstGeom>
          <a:ln w="0">
            <a:noFill/>
          </a:ln>
        </p:spPr>
      </p:sp>
      <p:sp>
        <p:nvSpPr>
          <p:cNvPr id="380"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Technically, vision happens in six steps. It starts with Acquisition and Pre-processing to clean the data. We then detect features like edges and map them mathematically. This leads to Pattern Recognition using CNNs and finally Post-processing to refine the action.</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6000" y="812520"/>
            <a:ext cx="7125840" cy="4007520"/>
          </a:xfrm>
          <a:prstGeom prst="rect">
            <a:avLst/>
          </a:prstGeom>
          <a:ln w="0">
            <a:noFill/>
          </a:ln>
        </p:spPr>
      </p:sp>
      <p:sp>
        <p:nvSpPr>
          <p:cNvPr id="382"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CNNs work through local pattern detection. Convolutional layers use filters to find edges and textures. Pooling layers then shrink the image to make the system more efficient. Finally, dense layers turn those features into a class prediction, like 'Car' or 'Person'.</a:t>
            </a: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216000" y="812520"/>
            <a:ext cx="7125840" cy="4007520"/>
          </a:xfrm>
          <a:prstGeom prst="rect">
            <a:avLst/>
          </a:prstGeom>
          <a:ln w="0">
            <a:noFill/>
          </a:ln>
        </p:spPr>
      </p:sp>
      <p:sp>
        <p:nvSpPr>
          <p:cNvPr id="384"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200" spc="-1" strike="noStrike" baseline="33000">
                <a:solidFill>
                  <a:srgbClr val="000000"/>
                </a:solidFill>
                <a:latin typeface="Arial"/>
              </a:rPr>
              <a:t>Vision Transformers (ViTs) represent a paradigm shift. Instead of local filters, they split images into patches and use 'Self-Attention'. This allows the model to analyze all image regions simultaneously, capturing global context that CNNs might miss </a:t>
            </a:r>
            <a:endParaRPr b="0" lang="en-US" sz="2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216000" y="812520"/>
            <a:ext cx="7125840" cy="4007520"/>
          </a:xfrm>
          <a:prstGeom prst="rect">
            <a:avLst/>
          </a:prstGeom>
          <a:ln w="0">
            <a:noFill/>
          </a:ln>
        </p:spPr>
      </p:sp>
      <p:sp>
        <p:nvSpPr>
          <p:cNvPr id="386"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1500" spc="-1" strike="noStrike">
                <a:solidFill>
                  <a:srgbClr val="000000"/>
                </a:solidFill>
                <a:latin typeface="Arial"/>
              </a:rPr>
              <a:t>How do they compare? CNNs are 'Local Pattern Experts' and work well on smaller datasets. ViTs are 'Global Context Masters'. One major advantage for ViTs is their robustness to occlusion—they are much better at recognizing an object even if it is partially hidden</a:t>
            </a:r>
            <a:endParaRPr b="0" lang="en-US" sz="15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216000" y="812520"/>
            <a:ext cx="7125840" cy="4007520"/>
          </a:xfrm>
          <a:prstGeom prst="rect">
            <a:avLst/>
          </a:prstGeom>
          <a:ln w="0">
            <a:noFill/>
          </a:ln>
        </p:spPr>
      </p:sp>
      <p:sp>
        <p:nvSpPr>
          <p:cNvPr id="388"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In 2025, YOLOv11 is the gold standard for speed, using 22% fewer parameters than YOLOv8 to achieve higher precision on edge devices. For segmentation, Meta's SAM 2 uses a 'memory bank' to track objects across video frames consistently, even during occlusions</a:t>
            </a:r>
            <a:endParaRPr b="0" lang="en-US"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216000" y="812520"/>
            <a:ext cx="7125840" cy="4007520"/>
          </a:xfrm>
          <a:prstGeom prst="rect">
            <a:avLst/>
          </a:prstGeom>
          <a:ln w="0">
            <a:noFill/>
          </a:ln>
        </p:spPr>
      </p:sp>
      <p:sp>
        <p:nvSpPr>
          <p:cNvPr id="390"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In healthcare, CV guides surgeons and detects tumors in MRIs with high accuracy . In transport, autonomous vehicles use semantic segmentation to distinguish roads from pedestrians in real-time, often processing data at over 30 frames per second to ensure safety </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216000" y="812520"/>
            <a:ext cx="7125840" cy="4007520"/>
          </a:xfrm>
          <a:prstGeom prst="rect">
            <a:avLst/>
          </a:prstGeom>
          <a:ln w="0">
            <a:noFill/>
          </a:ln>
        </p:spPr>
      </p:sp>
      <p:sp>
        <p:nvSpPr>
          <p:cNvPr id="368"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We’ve structured our talk into five key areas: we'll start with the foundations, move through the historical evolution that led to the Deep Learning revolution, dive deep into CNN and Transformer architectures, look at real-world applications, and finally, address the critical ethical challenges we face </a:t>
            </a:r>
            <a:endParaRPr b="0" lang="en-US" sz="20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216000" y="812520"/>
            <a:ext cx="7125840" cy="4007520"/>
          </a:xfrm>
          <a:prstGeom prst="rect">
            <a:avLst/>
          </a:prstGeom>
          <a:ln w="0">
            <a:noFill/>
          </a:ln>
        </p:spPr>
      </p:sp>
      <p:sp>
        <p:nvSpPr>
          <p:cNvPr id="392"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Other industries are following suit. Drones optimize irrigation in agriculture , automated systems catch defects in manufacturing , and retail stores use heatmaps to track how shoppers move through aisles.</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216000" y="812520"/>
            <a:ext cx="7125840" cy="4007520"/>
          </a:xfrm>
          <a:prstGeom prst="rect">
            <a:avLst/>
          </a:prstGeom>
          <a:ln w="0">
            <a:noFill/>
          </a:ln>
        </p:spPr>
      </p:sp>
      <p:sp>
        <p:nvSpPr>
          <p:cNvPr id="394"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Despite the progress, we face hurdles. Real-time inference must happen under 33 milliseconds for safety. We also struggle with edge device limitations and the difficulty of detecting very small or distant objects in high-resolution frames</a:t>
            </a:r>
            <a:endParaRPr b="0" lang="en-US"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216000" y="812520"/>
            <a:ext cx="7125840" cy="4007520"/>
          </a:xfrm>
          <a:prstGeom prst="rect">
            <a:avLst/>
          </a:prstGeom>
          <a:ln w="0">
            <a:noFill/>
          </a:ln>
        </p:spPr>
      </p:sp>
      <p:sp>
        <p:nvSpPr>
          <p:cNvPr id="396"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1400" spc="-1" strike="noStrike">
                <a:solidFill>
                  <a:srgbClr val="000000"/>
                </a:solidFill>
                <a:latin typeface="Arial"/>
              </a:rPr>
              <a:t>Ethics is our final frontier. We must address bias in facial recognition and the 'Black Box' problem—the lack of explainability in how these models make decisions . The future lies in Multimodal models that combine sight with language for a richer understanding</a:t>
            </a:r>
            <a:endParaRPr b="0" lang="en-US" sz="14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216000" y="812520"/>
            <a:ext cx="7125840" cy="4007520"/>
          </a:xfrm>
          <a:prstGeom prst="rect">
            <a:avLst/>
          </a:prstGeom>
          <a:ln w="0">
            <a:noFill/>
          </a:ln>
        </p:spPr>
      </p:sp>
      <p:sp>
        <p:nvSpPr>
          <p:cNvPr id="398"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1500" spc="-1" strike="noStrike">
                <a:solidFill>
                  <a:srgbClr val="000000"/>
                </a:solidFill>
                <a:latin typeface="Arial"/>
              </a:rPr>
              <a:t>In conclusion, we have moved from simple pattern recognition to a technology that powers global industries. We’ve included key references from IBM, AWS, and OpenCV for further study . Thank you for your time, we are now open for questions</a:t>
            </a:r>
            <a:endParaRPr b="0" lang="en-US" sz="15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216000" y="812520"/>
            <a:ext cx="7125840" cy="4007520"/>
          </a:xfrm>
          <a:prstGeom prst="rect">
            <a:avLst/>
          </a:prstGeom>
          <a:ln w="0">
            <a:noFill/>
          </a:ln>
        </p:spPr>
      </p:sp>
      <p:sp>
        <p:nvSpPr>
          <p:cNvPr id="370" name="PlaceHolder 2"/>
          <p:cNvSpPr>
            <a:spLocks noGrp="1"/>
          </p:cNvSpPr>
          <p:nvPr>
            <p:ph type="body"/>
          </p:nvPr>
        </p:nvSpPr>
        <p:spPr>
          <a:xfrm>
            <a:off x="756000" y="5078520"/>
            <a:ext cx="6046200" cy="1698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000000"/>
                </a:solidFill>
                <a:latin typeface="Arial"/>
              </a:rPr>
              <a:t>Again, I am Raphael Fulfilled, and I'm joined by my colleagues Ajayi, Oluwadare, Orilade, and Iyanda. This presentation is the culmination of our research for the Special Topics in Computer Science course."</a:t>
            </a:r>
            <a:endParaRPr b="0" lang="en-US" sz="2000" spc="-1" strike="noStrike">
              <a:solidFill>
                <a:srgbClr val="000000"/>
              </a:solidFill>
              <a:latin typeface="Arial"/>
            </a:endParaRPr>
          </a:p>
          <a:p>
            <a:pPr marL="216000" indent="-216000">
              <a:lnSpc>
                <a:spcPct val="100000"/>
              </a:lnSpc>
              <a:buNone/>
              <a:tabLst>
                <a:tab algn="l" pos="0"/>
              </a:tabLst>
            </a:pP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216000" y="812520"/>
            <a:ext cx="7125840" cy="4007520"/>
          </a:xfrm>
          <a:prstGeom prst="rect">
            <a:avLst/>
          </a:prstGeom>
          <a:ln w="0">
            <a:noFill/>
          </a:ln>
        </p:spPr>
      </p:sp>
      <p:sp>
        <p:nvSpPr>
          <p:cNvPr id="372" name="PlaceHolder 2"/>
          <p:cNvSpPr>
            <a:spLocks noGrp="1"/>
          </p:cNvSpPr>
          <p:nvPr>
            <p:ph type="body"/>
          </p:nvPr>
        </p:nvSpPr>
        <p:spPr>
          <a:xfrm>
            <a:off x="756000" y="5078520"/>
            <a:ext cx="6046200" cy="1561320"/>
          </a:xfrm>
          <a:prstGeom prst="rect">
            <a:avLst/>
          </a:prstGeom>
          <a:noFill/>
          <a:ln w="0">
            <a:noFill/>
          </a:ln>
        </p:spPr>
        <p:txBody>
          <a:bodyPr lIns="0" rIns="0" tIns="0" bIns="0" anchor="t">
            <a:noAutofit/>
          </a:bodyPr>
          <a:p>
            <a:pPr marL="216000" indent="-216000">
              <a:lnSpc>
                <a:spcPct val="100000"/>
              </a:lnSpc>
              <a:buNone/>
              <a:tabLst>
                <a:tab algn="l" pos="0"/>
              </a:tabLst>
            </a:pPr>
            <a:r>
              <a:rPr b="0" lang="en-US" sz="2200" spc="-1" strike="noStrike" baseline="33000">
                <a:solidFill>
                  <a:srgbClr val="000000"/>
                </a:solidFill>
                <a:latin typeface="Arial"/>
              </a:rPr>
              <a:t>At its core, Computer Vision is about bridging the gap between biological and machine sight. While we see naturally, machines require sensors and complex algorithms to achieve objectives like image understanding and scene interpretation—which is the ability to understand how objects relate to each other in space</a:t>
            </a:r>
            <a:endParaRPr b="0" lang="en-US" sz="2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216000" y="812520"/>
            <a:ext cx="7125840" cy="4007520"/>
          </a:xfrm>
          <a:prstGeom prst="rect">
            <a:avLst/>
          </a:prstGeom>
          <a:ln w="0">
            <a:noFill/>
          </a:ln>
        </p:spPr>
      </p:sp>
      <p:sp>
        <p:nvSpPr>
          <p:cNvPr id="374"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It's vital to distinguish these fields. Image Processing is low-level; it’s about improving an image through denoising or filtering. Machine Vision is application-specific for factories. Computer Vision, however, is high-level; it’s the 'brain' that allows a machine to reason about a visual scene</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216000" y="812520"/>
            <a:ext cx="7125840" cy="4007520"/>
          </a:xfrm>
          <a:prstGeom prst="rect">
            <a:avLst/>
          </a:prstGeom>
          <a:ln w="0">
            <a:noFill/>
          </a:ln>
        </p:spPr>
      </p:sp>
      <p:sp>
        <p:nvSpPr>
          <p:cNvPr id="376"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Our journey began in 1958 with the Perceptron, the first neural network for pattern recognition. We saw the OCR breakthroughs in the 70s and the hierarchical Neocognitron in the 80s. A major milestone was the 2001 Viola-Jones algorithm, which was the first to make face detection work in real-time on standard hardware </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216000" y="812520"/>
            <a:ext cx="7125840" cy="4007520"/>
          </a:xfrm>
          <a:prstGeom prst="rect">
            <a:avLst/>
          </a:prstGeom>
          <a:ln w="0">
            <a:noFill/>
          </a:ln>
        </p:spPr>
      </p:sp>
      <p:sp>
        <p:nvSpPr>
          <p:cNvPr id="378"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pc="-1" strike="noStrike">
                <a:solidFill>
                  <a:srgbClr val="000000"/>
                </a:solidFill>
                <a:latin typeface="Arial"/>
              </a:rPr>
              <a:t>The era we live in now started in 2012 when AlexNet used Deep CNNs to shatter previous accuracy records. By 2015, ResNet solved the 'vanishing gradient' problem, allowing us to build networks 152 layers deep. Today, models have reached superhuman accuracy in many benchmarks</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p:nvPr>
        </p:nvSpPr>
        <p:spPr>
          <a:xfrm>
            <a:off x="877680" y="4448520"/>
            <a:ext cx="16632720" cy="36367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9A41E67-65DD-4327-BE65-C953F1E843F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877680" y="4448520"/>
            <a:ext cx="16632720" cy="36367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5CBCB46-428A-4A44-BBC9-C8C939A6614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wo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877680" y="4448520"/>
            <a:ext cx="16632720" cy="36367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F24519C-2042-42F9-AE2B-8A84B8EC1680}"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nly">
    <p:spTree>
      <p:nvGrpSpPr>
        <p:cNvPr id="1" name=""/>
        <p:cNvGrpSpPr/>
        <p:nvPr/>
      </p:nvGrpSpPr>
      <p:grpSpPr>
        <a:xfrm>
          <a:off x="0" y="0"/>
          <a:ext cx="0" cy="0"/>
          <a:chOff x="0" y="0"/>
          <a:chExt cx="0" cy="0"/>
        </a:xfrm>
      </p:grpSpPr>
      <p:sp>
        <p:nvSpPr>
          <p:cNvPr id="37"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877680" y="4448520"/>
            <a:ext cx="16632720" cy="36367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6756121-B917-4537-AA51-4F4359D4402A}"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spTree>
      <p:nvGrpSpPr>
        <p:cNvPr id="1" name=""/>
        <p:cNvGrpSpPr/>
        <p:nvPr/>
      </p:nvGrpSpPr>
      <p:grpSpPr>
        <a:xfrm>
          <a:off x="0" y="0"/>
          <a:ext cx="0" cy="0"/>
          <a:chOff x="0" y="0"/>
          <a:chExt cx="0" cy="0"/>
        </a:xfrm>
      </p:grpSpPr>
      <p:sp>
        <p:nvSpPr>
          <p:cNvPr id="45"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 name="PlaceHolder 2"/>
          <p:cNvSpPr>
            <a:spLocks noGrp="1"/>
          </p:cNvSpPr>
          <p:nvPr>
            <p:ph/>
          </p:nvPr>
        </p:nvSpPr>
        <p:spPr>
          <a:xfrm>
            <a:off x="877680" y="4448520"/>
            <a:ext cx="16632720" cy="36367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9E0B5F09-81E1-4A0B-9DAF-CF4D49549304}" type="slidenum">
              <a:t>&lt;#&gt;</a:t>
            </a:fld>
          </a:p>
        </p:txBody>
      </p:sp>
      <p:sp>
        <p:nvSpPr>
          <p:cNvPr id="6" name="PlaceHolder 5"/>
          <p:cNvSpPr>
            <a:spLocks noGrp="1"/>
          </p:cNvSpPr>
          <p:nvPr>
            <p:ph type="dt" idx="1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bg object 16" hidden="1"/>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 name="bg object 16"/>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2" name="bg object 17"/>
          <p:cNvSpPr/>
          <p:nvPr/>
        </p:nvSpPr>
        <p:spPr>
          <a:xfrm>
            <a:off x="1047960" y="3223080"/>
            <a:ext cx="702360" cy="702360"/>
          </a:xfrm>
          <a:custGeom>
            <a:avLst/>
            <a:gdLst>
              <a:gd name="textAreaLeft" fmla="*/ 0 w 702360"/>
              <a:gd name="textAreaRight" fmla="*/ 704160 w 702360"/>
              <a:gd name="textAreaTop" fmla="*/ 0 h 702360"/>
              <a:gd name="textAreaBottom" fmla="*/ 704160 h 702360"/>
            </a:gdLst>
            <a:ahLst/>
            <a:rect l="textAreaLeft" t="textAreaTop" r="textAreaRight" b="textAreaBottom"/>
            <a:pathLst>
              <a:path w="704214" h="704214">
                <a:moveTo>
                  <a:pt x="226364" y="0"/>
                </a:moveTo>
                <a:lnTo>
                  <a:pt x="182146" y="4361"/>
                </a:lnTo>
                <a:lnTo>
                  <a:pt x="139604" y="17260"/>
                </a:lnTo>
                <a:lnTo>
                  <a:pt x="100402" y="38214"/>
                </a:lnTo>
                <a:lnTo>
                  <a:pt x="66230" y="66230"/>
                </a:lnTo>
                <a:lnTo>
                  <a:pt x="38214" y="100402"/>
                </a:lnTo>
                <a:lnTo>
                  <a:pt x="17260" y="139604"/>
                </a:lnTo>
                <a:lnTo>
                  <a:pt x="4361" y="182146"/>
                </a:lnTo>
                <a:lnTo>
                  <a:pt x="0" y="226364"/>
                </a:lnTo>
                <a:lnTo>
                  <a:pt x="486" y="241201"/>
                </a:lnTo>
                <a:lnTo>
                  <a:pt x="7734" y="285051"/>
                </a:lnTo>
                <a:lnTo>
                  <a:pt x="23380" y="326635"/>
                </a:lnTo>
                <a:lnTo>
                  <a:pt x="46855" y="364383"/>
                </a:lnTo>
                <a:lnTo>
                  <a:pt x="383438" y="703707"/>
                </a:lnTo>
                <a:lnTo>
                  <a:pt x="703707" y="383438"/>
                </a:lnTo>
                <a:lnTo>
                  <a:pt x="386689" y="66408"/>
                </a:lnTo>
                <a:lnTo>
                  <a:pt x="352329" y="38217"/>
                </a:lnTo>
                <a:lnTo>
                  <a:pt x="313131" y="17260"/>
                </a:lnTo>
                <a:lnTo>
                  <a:pt x="270593" y="4361"/>
                </a:lnTo>
                <a:lnTo>
                  <a:pt x="22636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 name="bg object 18"/>
          <p:cNvSpPr/>
          <p:nvPr/>
        </p:nvSpPr>
        <p:spPr>
          <a:xfrm>
            <a:off x="1431360" y="3223080"/>
            <a:ext cx="702360" cy="702360"/>
          </a:xfrm>
          <a:custGeom>
            <a:avLst/>
            <a:gdLst>
              <a:gd name="textAreaLeft" fmla="*/ 0 w 702360"/>
              <a:gd name="textAreaRight" fmla="*/ 704160 w 702360"/>
              <a:gd name="textAreaTop" fmla="*/ 0 h 702360"/>
              <a:gd name="textAreaBottom" fmla="*/ 704160 h 702360"/>
            </a:gdLst>
            <a:ahLst/>
            <a:rect l="textAreaLeft" t="textAreaTop" r="textAreaRight" b="textAreaBottom"/>
            <a:pathLst>
              <a:path w="704214" h="704214">
                <a:moveTo>
                  <a:pt x="477342" y="0"/>
                </a:moveTo>
                <a:lnTo>
                  <a:pt x="433113" y="4361"/>
                </a:lnTo>
                <a:lnTo>
                  <a:pt x="390575" y="17260"/>
                </a:lnTo>
                <a:lnTo>
                  <a:pt x="351377" y="38217"/>
                </a:lnTo>
                <a:lnTo>
                  <a:pt x="317017" y="66408"/>
                </a:lnTo>
                <a:lnTo>
                  <a:pt x="0" y="383438"/>
                </a:lnTo>
                <a:lnTo>
                  <a:pt x="320268" y="703707"/>
                </a:lnTo>
                <a:lnTo>
                  <a:pt x="637298" y="386689"/>
                </a:lnTo>
                <a:lnTo>
                  <a:pt x="665489" y="352329"/>
                </a:lnTo>
                <a:lnTo>
                  <a:pt x="686446" y="313131"/>
                </a:lnTo>
                <a:lnTo>
                  <a:pt x="699345" y="270593"/>
                </a:lnTo>
                <a:lnTo>
                  <a:pt x="703707" y="226364"/>
                </a:lnTo>
                <a:lnTo>
                  <a:pt x="703220" y="211530"/>
                </a:lnTo>
                <a:lnTo>
                  <a:pt x="695972" y="167690"/>
                </a:lnTo>
                <a:lnTo>
                  <a:pt x="680326" y="126096"/>
                </a:lnTo>
                <a:lnTo>
                  <a:pt x="656874" y="88369"/>
                </a:lnTo>
                <a:lnTo>
                  <a:pt x="626746" y="56186"/>
                </a:lnTo>
                <a:lnTo>
                  <a:pt x="590702" y="30378"/>
                </a:lnTo>
                <a:lnTo>
                  <a:pt x="550222" y="12038"/>
                </a:lnTo>
                <a:lnTo>
                  <a:pt x="506931" y="1943"/>
                </a:lnTo>
                <a:lnTo>
                  <a:pt x="477342"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4" name="bg object 19"/>
          <p:cNvSpPr/>
          <p:nvPr/>
        </p:nvSpPr>
        <p:spPr>
          <a:xfrm>
            <a:off x="1047960" y="3416760"/>
            <a:ext cx="1086120" cy="891720"/>
          </a:xfrm>
          <a:custGeom>
            <a:avLst/>
            <a:gdLst>
              <a:gd name="textAreaLeft" fmla="*/ 0 w 1086120"/>
              <a:gd name="textAreaRight" fmla="*/ 1087920 w 1086120"/>
              <a:gd name="textAreaTop" fmla="*/ 0 h 891720"/>
              <a:gd name="textAreaBottom" fmla="*/ 893520 h 891720"/>
            </a:gdLst>
            <a:ahLst/>
            <a:rect l="textAreaLeft" t="textAreaTop" r="textAreaRight" b="textAreaBottom"/>
            <a:pathLst>
              <a:path w="1087755" h="893445">
                <a:moveTo>
                  <a:pt x="1087132" y="667042"/>
                </a:moveTo>
                <a:lnTo>
                  <a:pt x="1082763" y="622820"/>
                </a:lnTo>
                <a:lnTo>
                  <a:pt x="1069873" y="580275"/>
                </a:lnTo>
                <a:lnTo>
                  <a:pt x="1048918" y="541083"/>
                </a:lnTo>
                <a:lnTo>
                  <a:pt x="1020724" y="506717"/>
                </a:lnTo>
                <a:lnTo>
                  <a:pt x="863828" y="349846"/>
                </a:lnTo>
                <a:lnTo>
                  <a:pt x="543572" y="29565"/>
                </a:lnTo>
                <a:lnTo>
                  <a:pt x="513994" y="0"/>
                </a:lnTo>
                <a:lnTo>
                  <a:pt x="193725" y="320268"/>
                </a:lnTo>
                <a:lnTo>
                  <a:pt x="223291" y="349846"/>
                </a:lnTo>
                <a:lnTo>
                  <a:pt x="66408" y="506717"/>
                </a:lnTo>
                <a:lnTo>
                  <a:pt x="38214" y="541083"/>
                </a:lnTo>
                <a:lnTo>
                  <a:pt x="17259" y="580275"/>
                </a:lnTo>
                <a:lnTo>
                  <a:pt x="4356" y="622820"/>
                </a:lnTo>
                <a:lnTo>
                  <a:pt x="0" y="667042"/>
                </a:lnTo>
                <a:lnTo>
                  <a:pt x="482" y="681875"/>
                </a:lnTo>
                <a:lnTo>
                  <a:pt x="7734" y="725716"/>
                </a:lnTo>
                <a:lnTo>
                  <a:pt x="23380" y="767308"/>
                </a:lnTo>
                <a:lnTo>
                  <a:pt x="46824" y="805040"/>
                </a:lnTo>
                <a:lnTo>
                  <a:pt x="76962" y="837222"/>
                </a:lnTo>
                <a:lnTo>
                  <a:pt x="113004" y="863028"/>
                </a:lnTo>
                <a:lnTo>
                  <a:pt x="153479" y="881367"/>
                </a:lnTo>
                <a:lnTo>
                  <a:pt x="196773" y="891463"/>
                </a:lnTo>
                <a:lnTo>
                  <a:pt x="226364" y="893406"/>
                </a:lnTo>
                <a:lnTo>
                  <a:pt x="241198" y="892924"/>
                </a:lnTo>
                <a:lnTo>
                  <a:pt x="285051" y="885672"/>
                </a:lnTo>
                <a:lnTo>
                  <a:pt x="326631" y="870026"/>
                </a:lnTo>
                <a:lnTo>
                  <a:pt x="364375" y="846556"/>
                </a:lnTo>
                <a:lnTo>
                  <a:pt x="543560" y="670128"/>
                </a:lnTo>
                <a:lnTo>
                  <a:pt x="700443" y="826998"/>
                </a:lnTo>
                <a:lnTo>
                  <a:pt x="734796" y="855192"/>
                </a:lnTo>
                <a:lnTo>
                  <a:pt x="774001" y="876147"/>
                </a:lnTo>
                <a:lnTo>
                  <a:pt x="816533" y="889050"/>
                </a:lnTo>
                <a:lnTo>
                  <a:pt x="860767" y="893406"/>
                </a:lnTo>
                <a:lnTo>
                  <a:pt x="875601" y="892924"/>
                </a:lnTo>
                <a:lnTo>
                  <a:pt x="919441" y="885672"/>
                </a:lnTo>
                <a:lnTo>
                  <a:pt x="961034" y="870026"/>
                </a:lnTo>
                <a:lnTo>
                  <a:pt x="998766" y="846582"/>
                </a:lnTo>
                <a:lnTo>
                  <a:pt x="1030947" y="816444"/>
                </a:lnTo>
                <a:lnTo>
                  <a:pt x="1056754" y="780402"/>
                </a:lnTo>
                <a:lnTo>
                  <a:pt x="1075093" y="739927"/>
                </a:lnTo>
                <a:lnTo>
                  <a:pt x="1085189" y="696633"/>
                </a:lnTo>
                <a:lnTo>
                  <a:pt x="1086637" y="681875"/>
                </a:lnTo>
                <a:lnTo>
                  <a:pt x="1087132" y="66704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5"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 name="PlaceHolder 2"/>
          <p:cNvSpPr>
            <a:spLocks noGrp="1"/>
          </p:cNvSpPr>
          <p:nvPr>
            <p:ph type="body"/>
          </p:nvPr>
        </p:nvSpPr>
        <p:spPr>
          <a:xfrm>
            <a:off x="877680" y="4448520"/>
            <a:ext cx="16632720" cy="3636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 name="PlaceHolder 3"/>
          <p:cNvSpPr>
            <a:spLocks noGrp="1"/>
          </p:cNvSpPr>
          <p:nvPr>
            <p:ph type="ftr" idx="1"/>
          </p:nvPr>
        </p:nvSpPr>
        <p:spPr>
          <a:xfrm>
            <a:off x="16105680" y="9658440"/>
            <a:ext cx="1209240" cy="308160"/>
          </a:xfrm>
          <a:prstGeom prst="rect">
            <a:avLst/>
          </a:prstGeom>
          <a:noFill/>
          <a:ln w="0">
            <a:noFill/>
          </a:ln>
        </p:spPr>
        <p:txBody>
          <a:bodyPr lIns="0" rIns="0" tIns="0" bIns="0" anchor="t">
            <a:noAutofit/>
          </a:bodyPr>
          <a:lstStyle>
            <a:lvl1pPr marL="12600" indent="0">
              <a:lnSpc>
                <a:spcPts val="2290"/>
              </a:lnSpc>
              <a:buNone/>
              <a:tabLst>
                <a:tab algn="l" pos="0"/>
              </a:tabLst>
              <a:defRPr b="0" lang="en-US" sz="2000" spc="100" strike="noStrike">
                <a:solidFill>
                  <a:srgbClr val="262626"/>
                </a:solidFill>
                <a:latin typeface="Gill Sans MT"/>
              </a:defRPr>
            </a:lvl1pPr>
          </a:lstStyle>
          <a:p>
            <a:pPr marL="12600" indent="0">
              <a:lnSpc>
                <a:spcPts val="2290"/>
              </a:lnSpc>
              <a:buNone/>
              <a:tabLst>
                <a:tab algn="l" pos="0"/>
              </a:tabLst>
            </a:pPr>
            <a:r>
              <a:rPr b="0" lang="en-US" sz="2000" spc="100" strike="noStrike">
                <a:solidFill>
                  <a:srgbClr val="262626"/>
                </a:solidFill>
                <a:latin typeface="Gill Sans MT"/>
              </a:rPr>
              <a:t>&lt;footer&gt;</a:t>
            </a:r>
            <a:endParaRPr b="0" lang="en-US" sz="2000" spc="-1" strike="noStrike">
              <a:solidFill>
                <a:srgbClr val="000000"/>
              </a:solidFill>
              <a:latin typeface="Times New Roman"/>
            </a:endParaRPr>
          </a:p>
        </p:txBody>
      </p:sp>
      <p:sp>
        <p:nvSpPr>
          <p:cNvPr id="8" name="PlaceHolder 4"/>
          <p:cNvSpPr>
            <a:spLocks noGrp="1"/>
          </p:cNvSpPr>
          <p:nvPr>
            <p:ph type="sldNum" idx="2"/>
          </p:nvPr>
        </p:nvSpPr>
        <p:spPr>
          <a:xfrm>
            <a:off x="878400" y="9567360"/>
            <a:ext cx="574200" cy="40968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FC35690C-FF8F-4054-ACBC-A65D8D74ACE9}" type="slidenum">
              <a:rPr b="1" lang="en-US" sz="2600" spc="86" strike="noStrike">
                <a:solidFill>
                  <a:srgbClr val="f2620f"/>
                </a:solidFill>
                <a:latin typeface="Gill Sans MT"/>
              </a:rPr>
              <a:t>&lt;number&gt;</a:t>
            </a:fld>
            <a:endParaRPr b="0" lang="en-US" sz="2600" spc="-1" strike="noStrike">
              <a:solidFill>
                <a:srgbClr val="000000"/>
              </a:solidFill>
              <a:latin typeface="Times New Roman"/>
            </a:endParaRPr>
          </a:p>
        </p:txBody>
      </p:sp>
      <p:sp>
        <p:nvSpPr>
          <p:cNvPr id="9" name="PlaceHolder 5"/>
          <p:cNvSpPr>
            <a:spLocks noGrp="1"/>
          </p:cNvSpPr>
          <p:nvPr>
            <p:ph type="dt" idx="3"/>
          </p:nvPr>
        </p:nvSpPr>
        <p:spPr>
          <a:xfrm>
            <a:off x="3060720" y="9656280"/>
            <a:ext cx="1924920" cy="30816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bg object 16"/>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3"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 name="PlaceHolder 2"/>
          <p:cNvSpPr>
            <a:spLocks noGrp="1"/>
          </p:cNvSpPr>
          <p:nvPr>
            <p:ph type="body"/>
          </p:nvPr>
        </p:nvSpPr>
        <p:spPr>
          <a:xfrm>
            <a:off x="877680" y="4448520"/>
            <a:ext cx="16632720" cy="3636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3"/>
          <p:cNvSpPr>
            <a:spLocks noGrp="1"/>
          </p:cNvSpPr>
          <p:nvPr>
            <p:ph type="ftr" idx="4"/>
          </p:nvPr>
        </p:nvSpPr>
        <p:spPr>
          <a:xfrm>
            <a:off x="16105680" y="9658440"/>
            <a:ext cx="1209240" cy="308160"/>
          </a:xfrm>
          <a:prstGeom prst="rect">
            <a:avLst/>
          </a:prstGeom>
          <a:noFill/>
          <a:ln w="0">
            <a:noFill/>
          </a:ln>
        </p:spPr>
        <p:txBody>
          <a:bodyPr lIns="0" rIns="0" tIns="0" bIns="0" anchor="t">
            <a:noAutofit/>
          </a:bodyPr>
          <a:lstStyle>
            <a:lvl1pPr marL="12600" indent="0">
              <a:lnSpc>
                <a:spcPts val="2290"/>
              </a:lnSpc>
              <a:buNone/>
              <a:tabLst>
                <a:tab algn="l" pos="0"/>
              </a:tabLst>
              <a:defRPr b="0" lang="en-US" sz="2000" spc="100" strike="noStrike">
                <a:solidFill>
                  <a:srgbClr val="262626"/>
                </a:solidFill>
                <a:latin typeface="Gill Sans MT"/>
              </a:defRPr>
            </a:lvl1pPr>
          </a:lstStyle>
          <a:p>
            <a:pPr marL="12600" indent="0">
              <a:lnSpc>
                <a:spcPts val="2290"/>
              </a:lnSpc>
              <a:buNone/>
              <a:tabLst>
                <a:tab algn="l" pos="0"/>
              </a:tabLst>
            </a:pPr>
            <a:r>
              <a:rPr b="0" lang="en-US" sz="2000" spc="100" strike="noStrike">
                <a:solidFill>
                  <a:srgbClr val="262626"/>
                </a:solidFill>
                <a:latin typeface="Gill Sans MT"/>
              </a:rPr>
              <a:t>&lt;footer&gt;</a:t>
            </a:r>
            <a:endParaRPr b="0" lang="en-US" sz="2000" spc="-1" strike="noStrike">
              <a:solidFill>
                <a:srgbClr val="000000"/>
              </a:solidFill>
              <a:latin typeface="Times New Roman"/>
            </a:endParaRPr>
          </a:p>
        </p:txBody>
      </p:sp>
      <p:sp>
        <p:nvSpPr>
          <p:cNvPr id="16" name="PlaceHolder 4"/>
          <p:cNvSpPr>
            <a:spLocks noGrp="1"/>
          </p:cNvSpPr>
          <p:nvPr>
            <p:ph type="sldNum" idx="5"/>
          </p:nvPr>
        </p:nvSpPr>
        <p:spPr>
          <a:xfrm>
            <a:off x="878400" y="9567360"/>
            <a:ext cx="574200" cy="40968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FD01584A-F884-491A-80F8-C28CDACD3416}" type="slidenum">
              <a:rPr b="1" lang="en-US" sz="2600" spc="86" strike="noStrike">
                <a:solidFill>
                  <a:srgbClr val="f2620f"/>
                </a:solidFill>
                <a:latin typeface="Gill Sans MT"/>
              </a:rPr>
              <a:t>&lt;number&gt;</a:t>
            </a:fld>
            <a:endParaRPr b="0" lang="en-US" sz="2600" spc="-1" strike="noStrike">
              <a:solidFill>
                <a:srgbClr val="000000"/>
              </a:solidFill>
              <a:latin typeface="Times New Roman"/>
            </a:endParaRPr>
          </a:p>
        </p:txBody>
      </p:sp>
      <p:sp>
        <p:nvSpPr>
          <p:cNvPr id="17" name="PlaceHolder 5"/>
          <p:cNvSpPr>
            <a:spLocks noGrp="1"/>
          </p:cNvSpPr>
          <p:nvPr>
            <p:ph type="dt" idx="6"/>
          </p:nvPr>
        </p:nvSpPr>
        <p:spPr>
          <a:xfrm>
            <a:off x="3060720" y="9656280"/>
            <a:ext cx="1924920" cy="30816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 name="bg object 16"/>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21"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 name="PlaceHolder 2"/>
          <p:cNvSpPr>
            <a:spLocks noGrp="1"/>
          </p:cNvSpPr>
          <p:nvPr>
            <p:ph type="body"/>
          </p:nvPr>
        </p:nvSpPr>
        <p:spPr>
          <a:xfrm>
            <a:off x="877680" y="4448520"/>
            <a:ext cx="16632720" cy="3636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 name="PlaceHolder 3"/>
          <p:cNvSpPr>
            <a:spLocks noGrp="1"/>
          </p:cNvSpPr>
          <p:nvPr>
            <p:ph type="ftr" idx="7"/>
          </p:nvPr>
        </p:nvSpPr>
        <p:spPr>
          <a:xfrm>
            <a:off x="16105680" y="9658440"/>
            <a:ext cx="1209240" cy="308160"/>
          </a:xfrm>
          <a:prstGeom prst="rect">
            <a:avLst/>
          </a:prstGeom>
          <a:noFill/>
          <a:ln w="0">
            <a:noFill/>
          </a:ln>
        </p:spPr>
        <p:txBody>
          <a:bodyPr lIns="0" rIns="0" tIns="0" bIns="0" anchor="t">
            <a:noAutofit/>
          </a:bodyPr>
          <a:lstStyle>
            <a:lvl1pPr marL="12600" indent="0">
              <a:lnSpc>
                <a:spcPts val="2290"/>
              </a:lnSpc>
              <a:buNone/>
              <a:tabLst>
                <a:tab algn="l" pos="0"/>
              </a:tabLst>
              <a:defRPr b="0" lang="en-US" sz="2000" spc="100" strike="noStrike">
                <a:solidFill>
                  <a:srgbClr val="262626"/>
                </a:solidFill>
                <a:latin typeface="Gill Sans MT"/>
              </a:defRPr>
            </a:lvl1pPr>
          </a:lstStyle>
          <a:p>
            <a:pPr marL="12600" indent="0">
              <a:lnSpc>
                <a:spcPts val="2290"/>
              </a:lnSpc>
              <a:buNone/>
              <a:tabLst>
                <a:tab algn="l" pos="0"/>
              </a:tabLst>
            </a:pPr>
            <a:r>
              <a:rPr b="0" lang="en-US" sz="2000" spc="100" strike="noStrike">
                <a:solidFill>
                  <a:srgbClr val="262626"/>
                </a:solidFill>
                <a:latin typeface="Gill Sans MT"/>
              </a:rPr>
              <a:t>&lt;footer&gt;</a:t>
            </a:r>
            <a:endParaRPr b="0" lang="en-US" sz="2000" spc="-1" strike="noStrike">
              <a:solidFill>
                <a:srgbClr val="000000"/>
              </a:solidFill>
              <a:latin typeface="Times New Roman"/>
            </a:endParaRPr>
          </a:p>
        </p:txBody>
      </p:sp>
      <p:sp>
        <p:nvSpPr>
          <p:cNvPr id="24" name="PlaceHolder 4"/>
          <p:cNvSpPr>
            <a:spLocks noGrp="1"/>
          </p:cNvSpPr>
          <p:nvPr>
            <p:ph type="sldNum" idx="8"/>
          </p:nvPr>
        </p:nvSpPr>
        <p:spPr>
          <a:xfrm>
            <a:off x="878400" y="9567360"/>
            <a:ext cx="574200" cy="40968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946B8AC1-4314-4CAD-AC64-AD4F57DE667E}" type="slidenum">
              <a:rPr b="1" lang="en-US" sz="2600" spc="86" strike="noStrike">
                <a:solidFill>
                  <a:srgbClr val="f2620f"/>
                </a:solidFill>
                <a:latin typeface="Gill Sans MT"/>
              </a:rPr>
              <a:t>&lt;number&gt;</a:t>
            </a:fld>
            <a:endParaRPr b="0" lang="en-US" sz="2600" spc="-1" strike="noStrike">
              <a:solidFill>
                <a:srgbClr val="000000"/>
              </a:solidFill>
              <a:latin typeface="Times New Roman"/>
            </a:endParaRPr>
          </a:p>
        </p:txBody>
      </p:sp>
      <p:sp>
        <p:nvSpPr>
          <p:cNvPr id="25" name="PlaceHolder 5"/>
          <p:cNvSpPr>
            <a:spLocks noGrp="1"/>
          </p:cNvSpPr>
          <p:nvPr>
            <p:ph type="dt" idx="9"/>
          </p:nvPr>
        </p:nvSpPr>
        <p:spPr>
          <a:xfrm>
            <a:off x="3060720" y="9656280"/>
            <a:ext cx="1924920" cy="30816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bg object 16" hidden="1"/>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29" name="bg object 16"/>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30" name="bg object 17"/>
          <p:cNvSpPr/>
          <p:nvPr/>
        </p:nvSpPr>
        <p:spPr>
          <a:xfrm>
            <a:off x="1018800" y="40813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70">
                <a:moveTo>
                  <a:pt x="176060" y="0"/>
                </a:moveTo>
                <a:lnTo>
                  <a:pt x="130416" y="6007"/>
                </a:lnTo>
                <a:lnTo>
                  <a:pt x="87896" y="23621"/>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1"/>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1" name="bg object 18"/>
          <p:cNvSpPr/>
          <p:nvPr/>
        </p:nvSpPr>
        <p:spPr>
          <a:xfrm>
            <a:off x="1317240" y="40813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70">
                <a:moveTo>
                  <a:pt x="371246" y="0"/>
                </a:moveTo>
                <a:lnTo>
                  <a:pt x="325615" y="6007"/>
                </a:lnTo>
                <a:lnTo>
                  <a:pt x="283083" y="23621"/>
                </a:lnTo>
                <a:lnTo>
                  <a:pt x="246570" y="51650"/>
                </a:lnTo>
                <a:lnTo>
                  <a:pt x="0" y="298208"/>
                </a:lnTo>
                <a:lnTo>
                  <a:pt x="249097" y="547306"/>
                </a:lnTo>
                <a:lnTo>
                  <a:pt x="495655" y="300735"/>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2"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3" name="PlaceHolder 2"/>
          <p:cNvSpPr>
            <a:spLocks noGrp="1"/>
          </p:cNvSpPr>
          <p:nvPr>
            <p:ph type="body"/>
          </p:nvPr>
        </p:nvSpPr>
        <p:spPr>
          <a:xfrm>
            <a:off x="877680" y="4448520"/>
            <a:ext cx="16632720" cy="3636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4" name="PlaceHolder 3"/>
          <p:cNvSpPr>
            <a:spLocks noGrp="1"/>
          </p:cNvSpPr>
          <p:nvPr>
            <p:ph type="ftr" idx="10"/>
          </p:nvPr>
        </p:nvSpPr>
        <p:spPr>
          <a:xfrm>
            <a:off x="16105680" y="9658440"/>
            <a:ext cx="1209240" cy="308160"/>
          </a:xfrm>
          <a:prstGeom prst="rect">
            <a:avLst/>
          </a:prstGeom>
          <a:noFill/>
          <a:ln w="0">
            <a:noFill/>
          </a:ln>
        </p:spPr>
        <p:txBody>
          <a:bodyPr lIns="0" rIns="0" tIns="0" bIns="0" anchor="t">
            <a:noAutofit/>
          </a:bodyPr>
          <a:lstStyle>
            <a:lvl1pPr marL="12600" indent="0">
              <a:lnSpc>
                <a:spcPts val="2290"/>
              </a:lnSpc>
              <a:buNone/>
              <a:tabLst>
                <a:tab algn="l" pos="0"/>
              </a:tabLst>
              <a:defRPr b="0" lang="en-US" sz="2000" spc="100" strike="noStrike">
                <a:solidFill>
                  <a:srgbClr val="262626"/>
                </a:solidFill>
                <a:latin typeface="Gill Sans MT"/>
              </a:defRPr>
            </a:lvl1pPr>
          </a:lstStyle>
          <a:p>
            <a:pPr marL="12600" indent="0">
              <a:lnSpc>
                <a:spcPts val="2290"/>
              </a:lnSpc>
              <a:buNone/>
              <a:tabLst>
                <a:tab algn="l" pos="0"/>
              </a:tabLst>
            </a:pPr>
            <a:r>
              <a:rPr b="0" lang="en-US" sz="2000" spc="100" strike="noStrike">
                <a:solidFill>
                  <a:srgbClr val="262626"/>
                </a:solidFill>
                <a:latin typeface="Gill Sans MT"/>
              </a:rPr>
              <a:t>&lt;footer&gt;</a:t>
            </a:r>
            <a:endParaRPr b="0" lang="en-US" sz="2000" spc="-1" strike="noStrike">
              <a:solidFill>
                <a:srgbClr val="000000"/>
              </a:solidFill>
              <a:latin typeface="Times New Roman"/>
            </a:endParaRPr>
          </a:p>
        </p:txBody>
      </p:sp>
      <p:sp>
        <p:nvSpPr>
          <p:cNvPr id="35" name="PlaceHolder 4"/>
          <p:cNvSpPr>
            <a:spLocks noGrp="1"/>
          </p:cNvSpPr>
          <p:nvPr>
            <p:ph type="sldNum" idx="11"/>
          </p:nvPr>
        </p:nvSpPr>
        <p:spPr>
          <a:xfrm>
            <a:off x="878400" y="9567360"/>
            <a:ext cx="574200" cy="40968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6E642C4E-B3A5-4937-ACA7-368913C17DB1}" type="slidenum">
              <a:rPr b="1" lang="en-US" sz="2600" spc="86" strike="noStrike">
                <a:solidFill>
                  <a:srgbClr val="f2620f"/>
                </a:solidFill>
                <a:latin typeface="Gill Sans MT"/>
              </a:rPr>
              <a:t>&lt;number&gt;</a:t>
            </a:fld>
            <a:endParaRPr b="0" lang="en-US" sz="2600" spc="-1" strike="noStrike">
              <a:solidFill>
                <a:srgbClr val="000000"/>
              </a:solidFill>
              <a:latin typeface="Times New Roman"/>
            </a:endParaRPr>
          </a:p>
        </p:txBody>
      </p:sp>
      <p:sp>
        <p:nvSpPr>
          <p:cNvPr id="36" name="PlaceHolder 5"/>
          <p:cNvSpPr>
            <a:spLocks noGrp="1"/>
          </p:cNvSpPr>
          <p:nvPr>
            <p:ph type="dt" idx="12"/>
          </p:nvPr>
        </p:nvSpPr>
        <p:spPr>
          <a:xfrm>
            <a:off x="3060720" y="9656280"/>
            <a:ext cx="1924920" cy="30816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 name="bg object 16"/>
          <p:cNvSpPr/>
          <p:nvPr/>
        </p:nvSpPr>
        <p:spPr>
          <a:xfrm>
            <a:off x="0" y="0"/>
            <a:ext cx="18286200" cy="10285200"/>
          </a:xfrm>
          <a:custGeom>
            <a:avLst/>
            <a:gdLst>
              <a:gd name="textAreaLeft" fmla="*/ 0 w 18286200"/>
              <a:gd name="textAreaRight" fmla="*/ 18288000 w 18286200"/>
              <a:gd name="textAreaTop" fmla="*/ 0 h 10285200"/>
              <a:gd name="textAreaBottom" fmla="*/ 10287000 h 10285200"/>
            </a:gdLst>
            <a:ahLst/>
            <a:rect l="textAreaLeft" t="textAreaTop" r="textAreaRight" b="textAreaBottom"/>
            <a:pathLst>
              <a:path w="18288000" h="10287000">
                <a:moveTo>
                  <a:pt x="18288000" y="0"/>
                </a:moveTo>
                <a:lnTo>
                  <a:pt x="0" y="0"/>
                </a:lnTo>
                <a:lnTo>
                  <a:pt x="0" y="10287000"/>
                </a:lnTo>
                <a:lnTo>
                  <a:pt x="18288000" y="10287000"/>
                </a:lnTo>
                <a:lnTo>
                  <a:pt x="18288000" y="0"/>
                </a:lnTo>
                <a:close/>
              </a:path>
            </a:pathLst>
          </a:custGeom>
          <a:solidFill>
            <a:srgbClr val="f7f7f7"/>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40" name="PlaceHolder 1"/>
          <p:cNvSpPr>
            <a:spLocks noGrp="1"/>
          </p:cNvSpPr>
          <p:nvPr>
            <p:ph type="title"/>
          </p:nvPr>
        </p:nvSpPr>
        <p:spPr>
          <a:xfrm>
            <a:off x="3031200" y="1472760"/>
            <a:ext cx="14228640" cy="27421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 name="PlaceHolder 2"/>
          <p:cNvSpPr>
            <a:spLocks noGrp="1"/>
          </p:cNvSpPr>
          <p:nvPr>
            <p:ph type="body"/>
          </p:nvPr>
        </p:nvSpPr>
        <p:spPr>
          <a:xfrm>
            <a:off x="877680" y="4448520"/>
            <a:ext cx="16632720" cy="3636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2" name="PlaceHolder 3"/>
          <p:cNvSpPr>
            <a:spLocks noGrp="1"/>
          </p:cNvSpPr>
          <p:nvPr>
            <p:ph type="ftr" idx="13"/>
          </p:nvPr>
        </p:nvSpPr>
        <p:spPr>
          <a:xfrm>
            <a:off x="16105680" y="9658440"/>
            <a:ext cx="1209240" cy="308160"/>
          </a:xfrm>
          <a:prstGeom prst="rect">
            <a:avLst/>
          </a:prstGeom>
          <a:noFill/>
          <a:ln w="0">
            <a:noFill/>
          </a:ln>
        </p:spPr>
        <p:txBody>
          <a:bodyPr lIns="0" rIns="0" tIns="0" bIns="0" anchor="t">
            <a:noAutofit/>
          </a:bodyPr>
          <a:lstStyle>
            <a:lvl1pPr marL="12600" indent="0">
              <a:lnSpc>
                <a:spcPts val="2290"/>
              </a:lnSpc>
              <a:buNone/>
              <a:tabLst>
                <a:tab algn="l" pos="0"/>
              </a:tabLst>
              <a:defRPr b="0" lang="en-US" sz="2000" spc="100" strike="noStrike">
                <a:solidFill>
                  <a:srgbClr val="262626"/>
                </a:solidFill>
                <a:latin typeface="Gill Sans MT"/>
              </a:defRPr>
            </a:lvl1pPr>
          </a:lstStyle>
          <a:p>
            <a:pPr marL="12600" indent="0">
              <a:lnSpc>
                <a:spcPts val="2290"/>
              </a:lnSpc>
              <a:buNone/>
              <a:tabLst>
                <a:tab algn="l" pos="0"/>
              </a:tabLst>
            </a:pPr>
            <a:r>
              <a:rPr b="0" lang="en-US" sz="2000" spc="100" strike="noStrike">
                <a:solidFill>
                  <a:srgbClr val="262626"/>
                </a:solidFill>
                <a:latin typeface="Gill Sans MT"/>
              </a:rPr>
              <a:t>&lt;footer&gt;</a:t>
            </a:r>
            <a:endParaRPr b="0" lang="en-US" sz="2000" spc="-1" strike="noStrike">
              <a:solidFill>
                <a:srgbClr val="000000"/>
              </a:solidFill>
              <a:latin typeface="Times New Roman"/>
            </a:endParaRPr>
          </a:p>
        </p:txBody>
      </p:sp>
      <p:sp>
        <p:nvSpPr>
          <p:cNvPr id="43" name="PlaceHolder 4"/>
          <p:cNvSpPr>
            <a:spLocks noGrp="1"/>
          </p:cNvSpPr>
          <p:nvPr>
            <p:ph type="sldNum" idx="14"/>
          </p:nvPr>
        </p:nvSpPr>
        <p:spPr>
          <a:xfrm>
            <a:off x="878400" y="9567360"/>
            <a:ext cx="574200" cy="40968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7971D835-6516-40CA-A3B5-9F49D9503139}" type="slidenum">
              <a:rPr b="1" lang="en-US" sz="2600" spc="86" strike="noStrike">
                <a:solidFill>
                  <a:srgbClr val="f2620f"/>
                </a:solidFill>
                <a:latin typeface="Gill Sans MT"/>
              </a:rPr>
              <a:t>&lt;number&gt;</a:t>
            </a:fld>
            <a:endParaRPr b="0" lang="en-US" sz="2600" spc="-1" strike="noStrike">
              <a:solidFill>
                <a:srgbClr val="000000"/>
              </a:solidFill>
              <a:latin typeface="Times New Roman"/>
            </a:endParaRPr>
          </a:p>
        </p:txBody>
      </p:sp>
      <p:sp>
        <p:nvSpPr>
          <p:cNvPr id="44" name="PlaceHolder 5"/>
          <p:cNvSpPr>
            <a:spLocks noGrp="1"/>
          </p:cNvSpPr>
          <p:nvPr>
            <p:ph type="dt" idx="15"/>
          </p:nvPr>
        </p:nvSpPr>
        <p:spPr>
          <a:xfrm>
            <a:off x="3060720" y="9656280"/>
            <a:ext cx="1924920" cy="30816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3035520" y="2601000"/>
            <a:ext cx="10222200" cy="4255920"/>
          </a:xfrm>
          <a:prstGeom prst="rect">
            <a:avLst/>
          </a:prstGeom>
          <a:noFill/>
          <a:ln w="0">
            <a:noFill/>
          </a:ln>
        </p:spPr>
        <p:txBody>
          <a:bodyPr lIns="0" rIns="0" tIns="149760" bIns="0" anchor="t">
            <a:noAutofit/>
          </a:bodyPr>
          <a:p>
            <a:pPr marL="12600" indent="0">
              <a:lnSpc>
                <a:spcPts val="10780"/>
              </a:lnSpc>
              <a:spcBef>
                <a:spcPts val="1179"/>
              </a:spcBef>
              <a:buNone/>
              <a:tabLst>
                <a:tab algn="l" pos="0"/>
              </a:tabLst>
            </a:pPr>
            <a:r>
              <a:rPr b="1" lang="en-US" sz="9800" spc="-131" strike="noStrike" baseline="33000">
                <a:solidFill>
                  <a:srgbClr val="262626"/>
                </a:solidFill>
                <a:latin typeface="Gill Sans MT"/>
              </a:rPr>
              <a:t>Computer</a:t>
            </a:r>
            <a:r>
              <a:rPr b="1" lang="en-US" sz="9800" spc="-752" strike="noStrike" baseline="33000">
                <a:solidFill>
                  <a:srgbClr val="262626"/>
                </a:solidFill>
                <a:latin typeface="Gill Sans MT"/>
              </a:rPr>
              <a:t> </a:t>
            </a:r>
            <a:r>
              <a:rPr b="1" lang="en-US" sz="9800" spc="-12" strike="noStrike" baseline="33000">
                <a:solidFill>
                  <a:srgbClr val="262626"/>
                </a:solidFill>
                <a:latin typeface="Gill Sans MT"/>
              </a:rPr>
              <a:t>Vision: </a:t>
            </a:r>
            <a:r>
              <a:rPr b="1" lang="en-US" sz="9800" spc="145" strike="noStrike" baseline="33000">
                <a:solidFill>
                  <a:srgbClr val="262626"/>
                </a:solidFill>
                <a:latin typeface="Gill Sans MT"/>
              </a:rPr>
              <a:t>Paradigms</a:t>
            </a:r>
            <a:r>
              <a:rPr b="1" lang="en-US" sz="9800" spc="-817" strike="noStrike" baseline="33000">
                <a:solidFill>
                  <a:srgbClr val="262626"/>
                </a:solidFill>
                <a:latin typeface="Gill Sans MT"/>
              </a:rPr>
              <a:t> </a:t>
            </a:r>
            <a:r>
              <a:rPr b="1" lang="en-US" sz="9800" spc="347" strike="noStrike" baseline="33000">
                <a:solidFill>
                  <a:srgbClr val="262626"/>
                </a:solidFill>
                <a:latin typeface="Gill Sans MT"/>
              </a:rPr>
              <a:t>and </a:t>
            </a:r>
            <a:r>
              <a:rPr b="1" lang="en-US" sz="9800" spc="117" strike="noStrike" baseline="33000">
                <a:solidFill>
                  <a:srgbClr val="262626"/>
                </a:solidFill>
                <a:latin typeface="Gill Sans MT"/>
              </a:rPr>
              <a:t>Applications</a:t>
            </a:r>
            <a:endParaRPr b="0" lang="en-US" sz="9800" spc="-1" strike="noStrike">
              <a:solidFill>
                <a:srgbClr val="000000"/>
              </a:solidFill>
              <a:latin typeface="Arial"/>
            </a:endParaRPr>
          </a:p>
        </p:txBody>
      </p:sp>
      <p:sp>
        <p:nvSpPr>
          <p:cNvPr id="54" name="object 5"/>
          <p:cNvSpPr/>
          <p:nvPr/>
        </p:nvSpPr>
        <p:spPr>
          <a:xfrm>
            <a:off x="3060720" y="7611120"/>
            <a:ext cx="8272080" cy="987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en-US" sz="3200" spc="92" strike="noStrike">
                <a:solidFill>
                  <a:srgbClr val="292929"/>
                </a:solidFill>
                <a:latin typeface="Gill Sans MT"/>
              </a:rPr>
              <a:t>Architectures,</a:t>
            </a:r>
            <a:r>
              <a:rPr b="0" lang="en-US" sz="3200" spc="-26" strike="noStrike">
                <a:solidFill>
                  <a:srgbClr val="292929"/>
                </a:solidFill>
                <a:latin typeface="Gill Sans MT"/>
              </a:rPr>
              <a:t> </a:t>
            </a:r>
            <a:r>
              <a:rPr b="0" lang="en-US" sz="3200" spc="180" strike="noStrike">
                <a:solidFill>
                  <a:srgbClr val="292929"/>
                </a:solidFill>
                <a:latin typeface="Gill Sans MT"/>
              </a:rPr>
              <a:t>Pipelines,</a:t>
            </a:r>
            <a:r>
              <a:rPr b="0" lang="en-US" sz="3200" spc="-26" strike="noStrike">
                <a:solidFill>
                  <a:srgbClr val="292929"/>
                </a:solidFill>
                <a:latin typeface="Gill Sans MT"/>
              </a:rPr>
              <a:t> </a:t>
            </a:r>
            <a:r>
              <a:rPr b="0" lang="en-US" sz="3200" spc="293" strike="noStrike">
                <a:solidFill>
                  <a:srgbClr val="292929"/>
                </a:solidFill>
                <a:latin typeface="Gill Sans MT"/>
              </a:rPr>
              <a:t>and</a:t>
            </a:r>
            <a:r>
              <a:rPr b="0" lang="en-US" sz="3200" spc="-26" strike="noStrike">
                <a:solidFill>
                  <a:srgbClr val="292929"/>
                </a:solidFill>
                <a:latin typeface="Gill Sans MT"/>
              </a:rPr>
              <a:t> </a:t>
            </a:r>
            <a:r>
              <a:rPr b="0" lang="en-US" sz="3200" spc="131" strike="noStrike">
                <a:solidFill>
                  <a:srgbClr val="292929"/>
                </a:solidFill>
                <a:latin typeface="Gill Sans MT"/>
              </a:rPr>
              <a:t>Industry</a:t>
            </a:r>
            <a:r>
              <a:rPr b="0" lang="en-US" sz="3200" spc="-26" strike="noStrike">
                <a:solidFill>
                  <a:srgbClr val="292929"/>
                </a:solidFill>
                <a:latin typeface="Gill Sans MT"/>
              </a:rPr>
              <a:t> </a:t>
            </a:r>
            <a:r>
              <a:rPr b="0" lang="en-US" sz="3200" spc="202" strike="noStrike">
                <a:solidFill>
                  <a:srgbClr val="292929"/>
                </a:solidFill>
                <a:latin typeface="Gill Sans MT"/>
              </a:rPr>
              <a:t>Impact</a:t>
            </a:r>
            <a:endParaRPr b="0" lang="en-US" sz="3200" spc="-1" strike="noStrike">
              <a:solidFill>
                <a:srgbClr val="000000"/>
              </a:solidFill>
              <a:latin typeface="Arial"/>
            </a:endParaRPr>
          </a:p>
        </p:txBody>
      </p:sp>
      <p:grpSp>
        <p:nvGrpSpPr>
          <p:cNvPr id="55" name="object 6"/>
          <p:cNvGrpSpPr/>
          <p:nvPr/>
        </p:nvGrpSpPr>
        <p:grpSpPr>
          <a:xfrm>
            <a:off x="0" y="0"/>
            <a:ext cx="14534640" cy="946800"/>
            <a:chOff x="0" y="0"/>
            <a:chExt cx="14534640" cy="946800"/>
          </a:xfrm>
        </p:grpSpPr>
        <p:sp>
          <p:nvSpPr>
            <p:cNvPr id="56" name="object 7"/>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57" name="object 8"/>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58" name="object 9"/>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59" name="object 10"/>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60" name="object 1"/>
          <p:cNvSpPr/>
          <p:nvPr/>
        </p:nvSpPr>
        <p:spPr>
          <a:xfrm>
            <a:off x="3042720" y="9601200"/>
            <a:ext cx="1756440" cy="408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35" strike="noStrike">
                <a:solidFill>
                  <a:srgbClr val="262626"/>
                </a:solidFill>
                <a:latin typeface="Gill Sans MT"/>
              </a:rPr>
              <a:t>Group</a:t>
            </a:r>
            <a:r>
              <a:rPr b="1" lang="en-US" sz="2600" spc="-191" strike="noStrike">
                <a:solidFill>
                  <a:srgbClr val="262626"/>
                </a:solidFill>
                <a:latin typeface="Gill Sans MT"/>
              </a:rPr>
              <a:t> </a:t>
            </a:r>
            <a:r>
              <a:rPr b="1" lang="en-US" sz="2600" spc="-202" strike="noStrike">
                <a:solidFill>
                  <a:srgbClr val="262626"/>
                </a:solidFill>
                <a:latin typeface="Gill Sans MT"/>
              </a:rPr>
              <a:t>XII</a:t>
            </a:r>
            <a:r>
              <a:rPr b="1" lang="en-US" sz="2600" spc="-185" strike="noStrike">
                <a:solidFill>
                  <a:srgbClr val="262626"/>
                </a:solidFill>
                <a:latin typeface="Gill Sans MT"/>
              </a:rPr>
              <a:t> </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object 2"/>
          <p:cNvSpPr/>
          <p:nvPr/>
        </p:nvSpPr>
        <p:spPr>
          <a:xfrm>
            <a:off x="1018800" y="42321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53" y="518782"/>
                </a:moveTo>
                <a:lnTo>
                  <a:pt x="839546" y="473151"/>
                </a:lnTo>
                <a:lnTo>
                  <a:pt x="821931" y="430618"/>
                </a:lnTo>
                <a:lnTo>
                  <a:pt x="793902" y="394106"/>
                </a:lnTo>
                <a:lnTo>
                  <a:pt x="399796" y="0"/>
                </a:lnTo>
                <a:lnTo>
                  <a:pt x="150710" y="249085"/>
                </a:lnTo>
                <a:lnTo>
                  <a:pt x="173685" y="272072"/>
                </a:lnTo>
                <a:lnTo>
                  <a:pt x="51650" y="394119"/>
                </a:lnTo>
                <a:lnTo>
                  <a:pt x="23622" y="430631"/>
                </a:lnTo>
                <a:lnTo>
                  <a:pt x="6007" y="473163"/>
                </a:lnTo>
                <a:lnTo>
                  <a:pt x="0" y="518795"/>
                </a:lnTo>
                <a:lnTo>
                  <a:pt x="381" y="530339"/>
                </a:lnTo>
                <a:lnTo>
                  <a:pt x="9359" y="575487"/>
                </a:lnTo>
                <a:lnTo>
                  <a:pt x="29718" y="616762"/>
                </a:lnTo>
                <a:lnTo>
                  <a:pt x="59855" y="651154"/>
                </a:lnTo>
                <a:lnTo>
                  <a:pt x="98069" y="676668"/>
                </a:lnTo>
                <a:lnTo>
                  <a:pt x="141655" y="691464"/>
                </a:lnTo>
                <a:lnTo>
                  <a:pt x="176060" y="694855"/>
                </a:lnTo>
                <a:lnTo>
                  <a:pt x="187604" y="694474"/>
                </a:lnTo>
                <a:lnTo>
                  <a:pt x="232740" y="685495"/>
                </a:lnTo>
                <a:lnTo>
                  <a:pt x="274027" y="665124"/>
                </a:lnTo>
                <a:lnTo>
                  <a:pt x="422783" y="521169"/>
                </a:lnTo>
                <a:lnTo>
                  <a:pt x="544817" y="643191"/>
                </a:lnTo>
                <a:lnTo>
                  <a:pt x="581329" y="671220"/>
                </a:lnTo>
                <a:lnTo>
                  <a:pt x="623862" y="688835"/>
                </a:lnTo>
                <a:lnTo>
                  <a:pt x="669493" y="694842"/>
                </a:lnTo>
                <a:lnTo>
                  <a:pt x="681024" y="694461"/>
                </a:lnTo>
                <a:lnTo>
                  <a:pt x="726173" y="685482"/>
                </a:lnTo>
                <a:lnTo>
                  <a:pt x="767448" y="665124"/>
                </a:lnTo>
                <a:lnTo>
                  <a:pt x="801852" y="634987"/>
                </a:lnTo>
                <a:lnTo>
                  <a:pt x="827366" y="596760"/>
                </a:lnTo>
                <a:lnTo>
                  <a:pt x="842162" y="553173"/>
                </a:lnTo>
                <a:lnTo>
                  <a:pt x="845172" y="530326"/>
                </a:lnTo>
                <a:lnTo>
                  <a:pt x="845553"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80" name="PlaceHolder 1"/>
          <p:cNvSpPr>
            <a:spLocks noGrp="1"/>
          </p:cNvSpPr>
          <p:nvPr>
            <p:ph type="title"/>
          </p:nvPr>
        </p:nvSpPr>
        <p:spPr>
          <a:xfrm>
            <a:off x="3060720" y="3808800"/>
            <a:ext cx="11110680" cy="3478320"/>
          </a:xfrm>
          <a:prstGeom prst="rect">
            <a:avLst/>
          </a:prstGeom>
          <a:noFill/>
          <a:ln w="0">
            <a:noFill/>
          </a:ln>
        </p:spPr>
        <p:txBody>
          <a:bodyPr lIns="0" rIns="0" tIns="127080" bIns="0" anchor="t">
            <a:noAutofit/>
          </a:bodyPr>
          <a:p>
            <a:pPr marL="12600" indent="0">
              <a:lnSpc>
                <a:spcPts val="8799"/>
              </a:lnSpc>
              <a:spcBef>
                <a:spcPts val="1001"/>
              </a:spcBef>
              <a:buNone/>
              <a:tabLst>
                <a:tab algn="l" pos="0"/>
              </a:tabLst>
            </a:pPr>
            <a:r>
              <a:rPr b="1" lang="en-US" sz="8000" spc="-191" strike="noStrike">
                <a:solidFill>
                  <a:srgbClr val="262626"/>
                </a:solidFill>
                <a:latin typeface="Gill Sans MT"/>
              </a:rPr>
              <a:t>Core</a:t>
            </a:r>
            <a:r>
              <a:rPr b="1" lang="en-US" sz="8000" spc="-667" strike="noStrike">
                <a:solidFill>
                  <a:srgbClr val="262626"/>
                </a:solidFill>
                <a:latin typeface="Gill Sans MT"/>
              </a:rPr>
              <a:t> </a:t>
            </a:r>
            <a:r>
              <a:rPr b="1" lang="en-US" sz="8000" spc="-52" strike="noStrike">
                <a:solidFill>
                  <a:srgbClr val="262626"/>
                </a:solidFill>
                <a:latin typeface="Gill Sans MT"/>
              </a:rPr>
              <a:t>Architectures</a:t>
            </a:r>
            <a:r>
              <a:rPr b="1" lang="en-US" sz="8000" spc="-661" strike="noStrike">
                <a:solidFill>
                  <a:srgbClr val="262626"/>
                </a:solidFill>
                <a:latin typeface="Gill Sans MT"/>
              </a:rPr>
              <a:t> </a:t>
            </a:r>
            <a:r>
              <a:rPr b="1" lang="en-US" sz="8000" spc="276" strike="noStrike">
                <a:solidFill>
                  <a:srgbClr val="262626"/>
                </a:solidFill>
                <a:latin typeface="Gill Sans MT"/>
              </a:rPr>
              <a:t>and </a:t>
            </a:r>
            <a:r>
              <a:rPr b="1" lang="en-US" sz="8000" spc="-52" strike="noStrike">
                <a:solidFill>
                  <a:srgbClr val="262626"/>
                </a:solidFill>
                <a:latin typeface="Gill Sans MT"/>
              </a:rPr>
              <a:t>Operational</a:t>
            </a:r>
            <a:r>
              <a:rPr b="1" lang="en-US" sz="8000" spc="-582" strike="noStrike">
                <a:solidFill>
                  <a:srgbClr val="262626"/>
                </a:solidFill>
                <a:latin typeface="Gill Sans MT"/>
              </a:rPr>
              <a:t> </a:t>
            </a:r>
            <a:r>
              <a:rPr b="1" lang="en-US" sz="8000" spc="86" strike="noStrike">
                <a:solidFill>
                  <a:srgbClr val="262626"/>
                </a:solidFill>
                <a:latin typeface="Gill Sans MT"/>
              </a:rPr>
              <a:t>Pipeline</a:t>
            </a:r>
            <a:endParaRPr b="0" lang="en-US" sz="8000" spc="-1" strike="noStrike">
              <a:solidFill>
                <a:srgbClr val="000000"/>
              </a:solidFill>
              <a:latin typeface="Arial"/>
            </a:endParaRPr>
          </a:p>
        </p:txBody>
      </p:sp>
      <p:grpSp>
        <p:nvGrpSpPr>
          <p:cNvPr id="181" name="object 4"/>
          <p:cNvGrpSpPr/>
          <p:nvPr/>
        </p:nvGrpSpPr>
        <p:grpSpPr>
          <a:xfrm>
            <a:off x="0" y="0"/>
            <a:ext cx="14534640" cy="946800"/>
            <a:chOff x="0" y="0"/>
            <a:chExt cx="14534640" cy="946800"/>
          </a:xfrm>
        </p:grpSpPr>
        <p:sp>
          <p:nvSpPr>
            <p:cNvPr id="182" name="object 5"/>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83" name="object 6"/>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84" name="object 7"/>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85" name="object 8"/>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86" name="PlaceHolder 2"/>
          <p:cNvSpPr>
            <a:spLocks noGrp="1"/>
          </p:cNvSpPr>
          <p:nvPr>
            <p:ph type="sldNum" idx="27"/>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9D7F3895-121D-4E91-BC60-DAC5F2864DE2}"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object 2"/>
          <p:cNvSpPr/>
          <p:nvPr/>
        </p:nvSpPr>
        <p:spPr>
          <a:xfrm>
            <a:off x="10712520" y="3513240"/>
            <a:ext cx="5736600" cy="54021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38" strike="noStrike">
                <a:solidFill>
                  <a:srgbClr val="262626"/>
                </a:solidFill>
                <a:latin typeface="Gill Sans MT"/>
              </a:rPr>
              <a:t>Pre-processing</a:t>
            </a:r>
            <a:r>
              <a:rPr b="1" lang="en-US" sz="2600" spc="-205" strike="noStrike">
                <a:solidFill>
                  <a:srgbClr val="262626"/>
                </a:solidFill>
                <a:latin typeface="Gill Sans MT"/>
              </a:rPr>
              <a:t> </a:t>
            </a:r>
            <a:r>
              <a:rPr b="1" lang="en-US" sz="2600" spc="-222" strike="noStrike">
                <a:solidFill>
                  <a:srgbClr val="262626"/>
                </a:solidFill>
                <a:latin typeface="Gill Sans MT"/>
              </a:rPr>
              <a:t>&amp;</a:t>
            </a:r>
            <a:r>
              <a:rPr b="1" lang="en-US" sz="2600" spc="-202" strike="noStrike">
                <a:solidFill>
                  <a:srgbClr val="262626"/>
                </a:solidFill>
                <a:latin typeface="Gill Sans MT"/>
              </a:rPr>
              <a:t> </a:t>
            </a:r>
            <a:r>
              <a:rPr b="1" lang="en-US" sz="2600" spc="-12" strike="noStrike">
                <a:solidFill>
                  <a:srgbClr val="262626"/>
                </a:solidFill>
                <a:latin typeface="Gill Sans MT"/>
              </a:rPr>
              <a:t>Feature</a:t>
            </a:r>
            <a:r>
              <a:rPr b="1" lang="en-US" sz="2600" spc="-205" strike="noStrike">
                <a:solidFill>
                  <a:srgbClr val="262626"/>
                </a:solidFill>
                <a:latin typeface="Gill Sans MT"/>
              </a:rPr>
              <a:t> </a:t>
            </a:r>
            <a:r>
              <a:rPr b="1" lang="en-US" sz="2600" spc="-12" strike="noStrike">
                <a:solidFill>
                  <a:srgbClr val="262626"/>
                </a:solidFill>
                <a:latin typeface="Gill Sans MT"/>
              </a:rPr>
              <a:t>Extraction</a:t>
            </a:r>
            <a:endParaRPr b="0" lang="en-US" sz="2600" spc="-1" strike="noStrike">
              <a:solidFill>
                <a:srgbClr val="000000"/>
              </a:solidFill>
              <a:latin typeface="Arial"/>
            </a:endParaRPr>
          </a:p>
          <a:p>
            <a:pPr marL="12600">
              <a:lnSpc>
                <a:spcPct val="100000"/>
              </a:lnSpc>
              <a:spcBef>
                <a:spcPts val="2840"/>
              </a:spcBef>
            </a:pPr>
            <a:r>
              <a:rPr b="0" lang="en-US" sz="1800" spc="-1" strike="noStrike">
                <a:solidFill>
                  <a:srgbClr val="262626"/>
                </a:solidFill>
                <a:latin typeface="Gill Sans MT"/>
              </a:rPr>
              <a:t>Noise</a:t>
            </a:r>
            <a:r>
              <a:rPr b="0" lang="en-US" sz="1800" spc="-15" strike="noStrike">
                <a:solidFill>
                  <a:srgbClr val="262626"/>
                </a:solidFill>
                <a:latin typeface="Gill Sans MT"/>
              </a:rPr>
              <a:t> </a:t>
            </a:r>
            <a:r>
              <a:rPr b="0" lang="en-US" sz="1800" spc="-1" strike="noStrike">
                <a:solidFill>
                  <a:srgbClr val="262626"/>
                </a:solidFill>
                <a:latin typeface="Gill Sans MT"/>
              </a:rPr>
              <a:t>reduction,</a:t>
            </a:r>
            <a:r>
              <a:rPr b="0" lang="en-US" sz="1800" spc="-15" strike="noStrike">
                <a:solidFill>
                  <a:srgbClr val="262626"/>
                </a:solidFill>
                <a:latin typeface="Gill Sans MT"/>
              </a:rPr>
              <a:t> </a:t>
            </a:r>
            <a:r>
              <a:rPr b="0" lang="en-US" sz="1800" spc="-1" strike="noStrike">
                <a:solidFill>
                  <a:srgbClr val="262626"/>
                </a:solidFill>
                <a:latin typeface="Gill Sans MT"/>
              </a:rPr>
              <a:t>normalization,</a:t>
            </a:r>
            <a:r>
              <a:rPr b="0" lang="en-US" sz="1800" spc="-12" strike="noStrike">
                <a:solidFill>
                  <a:srgbClr val="262626"/>
                </a:solidFill>
                <a:latin typeface="Gill Sans MT"/>
              </a:rPr>
              <a:t> </a:t>
            </a:r>
            <a:r>
              <a:rPr b="0" lang="en-US" sz="1800" spc="131" strike="noStrike">
                <a:solidFill>
                  <a:srgbClr val="262626"/>
                </a:solidFill>
                <a:latin typeface="Gill Sans MT"/>
              </a:rPr>
              <a:t>and</a:t>
            </a:r>
            <a:r>
              <a:rPr b="0" lang="en-US" sz="1800" spc="-15" strike="noStrike">
                <a:solidFill>
                  <a:srgbClr val="262626"/>
                </a:solidFill>
                <a:latin typeface="Gill Sans MT"/>
              </a:rPr>
              <a:t> </a:t>
            </a:r>
            <a:r>
              <a:rPr b="0" lang="en-US" sz="1800" spc="46" strike="noStrike">
                <a:solidFill>
                  <a:srgbClr val="262626"/>
                </a:solidFill>
                <a:latin typeface="Gill Sans MT"/>
              </a:rPr>
              <a:t>edge/corner</a:t>
            </a:r>
            <a:r>
              <a:rPr b="0" lang="en-US" sz="1800" spc="-12" strike="noStrike">
                <a:solidFill>
                  <a:srgbClr val="262626"/>
                </a:solidFill>
                <a:latin typeface="Gill Sans MT"/>
              </a:rPr>
              <a:t> </a:t>
            </a:r>
            <a:r>
              <a:rPr b="0" lang="en-US" sz="1800" spc="21" strike="noStrike">
                <a:solidFill>
                  <a:srgbClr val="262626"/>
                </a:solidFill>
                <a:latin typeface="Gill Sans MT"/>
              </a:rPr>
              <a:t>detection</a:t>
            </a:r>
            <a:endParaRPr b="0" lang="en-US" sz="1800" spc="-1" strike="noStrike">
              <a:solidFill>
                <a:srgbClr val="000000"/>
              </a:solidFill>
              <a:latin typeface="Arial"/>
            </a:endParaRPr>
          </a:p>
          <a:p>
            <a:pPr marL="12600">
              <a:lnSpc>
                <a:spcPct val="100000"/>
              </a:lnSpc>
            </a:pPr>
            <a:endParaRPr b="0" lang="en-US" sz="1800" spc="-1" strike="noStrike">
              <a:solidFill>
                <a:srgbClr val="000000"/>
              </a:solidFill>
              <a:latin typeface="Arial"/>
            </a:endParaRPr>
          </a:p>
          <a:p>
            <a:pPr marL="12600">
              <a:lnSpc>
                <a:spcPct val="100000"/>
              </a:lnSpc>
              <a:spcBef>
                <a:spcPts val="771"/>
              </a:spcBef>
            </a:pPr>
            <a:endParaRPr b="0" lang="en-US" sz="1800" spc="-1" strike="noStrike">
              <a:solidFill>
                <a:srgbClr val="000000"/>
              </a:solidFill>
              <a:latin typeface="Arial"/>
            </a:endParaRPr>
          </a:p>
          <a:p>
            <a:pPr marL="12600">
              <a:lnSpc>
                <a:spcPct val="100000"/>
              </a:lnSpc>
              <a:spcBef>
                <a:spcPts val="1191"/>
              </a:spcBef>
              <a:spcAft>
                <a:spcPts val="992"/>
              </a:spcAft>
            </a:pPr>
            <a:r>
              <a:rPr b="1" lang="en-US" sz="2600" spc="-60" strike="noStrike">
                <a:solidFill>
                  <a:srgbClr val="262626"/>
                </a:solidFill>
                <a:latin typeface="Gill Sans MT"/>
              </a:rPr>
              <a:t>Feature Description &amp; Matching:</a:t>
            </a:r>
            <a:endParaRPr b="0" lang="en-US" sz="2600" spc="-1" strike="noStrike">
              <a:solidFill>
                <a:srgbClr val="000000"/>
              </a:solidFill>
              <a:latin typeface="Arial"/>
            </a:endParaRPr>
          </a:p>
          <a:p>
            <a:pPr marL="12600">
              <a:lnSpc>
                <a:spcPct val="100000"/>
              </a:lnSpc>
              <a:spcBef>
                <a:spcPts val="2840"/>
              </a:spcBef>
            </a:pPr>
            <a:r>
              <a:rPr b="0" lang="en-US" sz="1800" spc="58" strike="noStrike">
                <a:solidFill>
                  <a:srgbClr val="262626"/>
                </a:solidFill>
                <a:latin typeface="Gill Sans MT"/>
              </a:rPr>
              <a:t>Reﬁning</a:t>
            </a:r>
            <a:r>
              <a:rPr b="0" lang="en-US" sz="1800" spc="-55" strike="noStrike">
                <a:solidFill>
                  <a:srgbClr val="262626"/>
                </a:solidFill>
                <a:latin typeface="Gill Sans MT"/>
              </a:rPr>
              <a:t> </a:t>
            </a:r>
            <a:r>
              <a:rPr b="0" lang="en-US" sz="1800" spc="-1" strike="noStrike">
                <a:solidFill>
                  <a:srgbClr val="262626"/>
                </a:solidFill>
                <a:latin typeface="Gill Sans MT"/>
              </a:rPr>
              <a:t>outputs</a:t>
            </a:r>
            <a:r>
              <a:rPr b="0" lang="en-US" sz="1800" spc="-52" strike="noStrike">
                <a:solidFill>
                  <a:srgbClr val="262626"/>
                </a:solidFill>
                <a:latin typeface="Gill Sans MT"/>
              </a:rPr>
              <a:t> </a:t>
            </a:r>
            <a:r>
              <a:rPr b="0" lang="en-US" sz="1800" spc="-46" strike="noStrike">
                <a:solidFill>
                  <a:srgbClr val="262626"/>
                </a:solidFill>
                <a:latin typeface="Gill Sans MT"/>
              </a:rPr>
              <a:t>for</a:t>
            </a:r>
            <a:r>
              <a:rPr b="0" lang="en-US" sz="1800" spc="-52" strike="noStrike">
                <a:solidFill>
                  <a:srgbClr val="262626"/>
                </a:solidFill>
                <a:latin typeface="Gill Sans MT"/>
              </a:rPr>
              <a:t> </a:t>
            </a:r>
            <a:r>
              <a:rPr b="0" lang="en-US" sz="1800" spc="41" strike="noStrike">
                <a:solidFill>
                  <a:srgbClr val="262626"/>
                </a:solidFill>
                <a:latin typeface="Gill Sans MT"/>
              </a:rPr>
              <a:t>ﬁnal</a:t>
            </a:r>
            <a:r>
              <a:rPr b="0" lang="en-US" sz="1800" spc="-55" strike="noStrike">
                <a:solidFill>
                  <a:srgbClr val="262626"/>
                </a:solidFill>
                <a:latin typeface="Gill Sans MT"/>
              </a:rPr>
              <a:t> </a:t>
            </a:r>
            <a:r>
              <a:rPr b="0" lang="en-US" sz="1800" spc="-1" strike="noStrike">
                <a:solidFill>
                  <a:srgbClr val="262626"/>
                </a:solidFill>
                <a:latin typeface="Gill Sans MT"/>
              </a:rPr>
              <a:t>interpretation</a:t>
            </a:r>
            <a:r>
              <a:rPr b="0" lang="en-US" sz="1800" spc="-52" strike="noStrike">
                <a:solidFill>
                  <a:srgbClr val="262626"/>
                </a:solidFill>
                <a:latin typeface="Gill Sans MT"/>
              </a:rPr>
              <a:t> </a:t>
            </a:r>
            <a:r>
              <a:rPr b="0" lang="en-US" sz="1800" spc="-75" strike="noStrike">
                <a:solidFill>
                  <a:srgbClr val="262626"/>
                </a:solidFill>
                <a:latin typeface="Gill Sans MT"/>
              </a:rPr>
              <a:t>or</a:t>
            </a:r>
            <a:r>
              <a:rPr b="0" lang="en-US" sz="1800" spc="-52" strike="noStrike">
                <a:solidFill>
                  <a:srgbClr val="262626"/>
                </a:solidFill>
                <a:latin typeface="Gill Sans MT"/>
              </a:rPr>
              <a:t> </a:t>
            </a:r>
            <a:r>
              <a:rPr b="0" lang="en-US" sz="1800" spc="32" strike="noStrike">
                <a:solidFill>
                  <a:srgbClr val="262626"/>
                </a:solidFill>
                <a:latin typeface="Gill Sans MT"/>
              </a:rPr>
              <a:t>action</a:t>
            </a:r>
            <a:endParaRPr b="0" lang="en-US" sz="1800" spc="-1" strike="noStrike">
              <a:solidFill>
                <a:srgbClr val="000000"/>
              </a:solidFill>
              <a:latin typeface="Arial"/>
            </a:endParaRPr>
          </a:p>
          <a:p>
            <a:pPr marL="12600">
              <a:lnSpc>
                <a:spcPct val="100000"/>
              </a:lnSpc>
              <a:spcBef>
                <a:spcPts val="2840"/>
              </a:spcBef>
            </a:pPr>
            <a:endParaRPr b="0" lang="en-US" sz="1800" spc="-1" strike="noStrike">
              <a:solidFill>
                <a:srgbClr val="000000"/>
              </a:solidFill>
              <a:latin typeface="Arial"/>
            </a:endParaRPr>
          </a:p>
          <a:p>
            <a:pPr marL="12600">
              <a:lnSpc>
                <a:spcPct val="100000"/>
              </a:lnSpc>
              <a:spcBef>
                <a:spcPts val="1191"/>
              </a:spcBef>
              <a:spcAft>
                <a:spcPts val="992"/>
              </a:spcAft>
            </a:pPr>
            <a:r>
              <a:rPr b="1" lang="en-US" sz="2600" spc="32" strike="noStrike">
                <a:solidFill>
                  <a:srgbClr val="262626"/>
                </a:solidFill>
                <a:latin typeface="Gill Sans MT"/>
              </a:rPr>
              <a:t>Post-Processing</a:t>
            </a:r>
            <a:endParaRPr b="0" lang="en-US" sz="2600" spc="-1" strike="noStrike">
              <a:solidFill>
                <a:srgbClr val="000000"/>
              </a:solidFill>
              <a:latin typeface="Arial"/>
            </a:endParaRPr>
          </a:p>
          <a:p>
            <a:pPr marL="12600">
              <a:lnSpc>
                <a:spcPct val="100000"/>
              </a:lnSpc>
              <a:spcBef>
                <a:spcPts val="1191"/>
              </a:spcBef>
              <a:spcAft>
                <a:spcPts val="992"/>
              </a:spcAft>
            </a:pPr>
            <a:r>
              <a:rPr b="0" lang="en-US" sz="1800" spc="32" strike="noStrike">
                <a:solidFill>
                  <a:srgbClr val="262626"/>
                </a:solidFill>
                <a:latin typeface="Gill Sans MT"/>
              </a:rPr>
              <a:t>Morphological operations and final actions</a:t>
            </a:r>
            <a:endParaRPr b="0" lang="en-US" sz="1800" spc="-1" strike="noStrike">
              <a:solidFill>
                <a:srgbClr val="000000"/>
              </a:solidFill>
              <a:latin typeface="Arial"/>
            </a:endParaRPr>
          </a:p>
        </p:txBody>
      </p:sp>
      <p:sp>
        <p:nvSpPr>
          <p:cNvPr id="188" name="object 3"/>
          <p:cNvSpPr/>
          <p:nvPr/>
        </p:nvSpPr>
        <p:spPr>
          <a:xfrm>
            <a:off x="3063960" y="3924000"/>
            <a:ext cx="6590160" cy="51249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52" strike="noStrike">
                <a:solidFill>
                  <a:srgbClr val="262626"/>
                </a:solidFill>
                <a:latin typeface="Gill Sans MT"/>
              </a:rPr>
              <a:t>Image</a:t>
            </a:r>
            <a:r>
              <a:rPr b="1" lang="en-US" sz="2600" spc="-202" strike="noStrike">
                <a:solidFill>
                  <a:srgbClr val="262626"/>
                </a:solidFill>
                <a:latin typeface="Gill Sans MT"/>
              </a:rPr>
              <a:t> </a:t>
            </a:r>
            <a:r>
              <a:rPr b="1" lang="en-US" sz="2600" spc="-12" strike="noStrike">
                <a:solidFill>
                  <a:srgbClr val="262626"/>
                </a:solidFill>
                <a:latin typeface="Gill Sans MT"/>
              </a:rPr>
              <a:t>Acquisition</a:t>
            </a:r>
            <a:endParaRPr b="0" lang="en-US" sz="2600" spc="-1" strike="noStrike">
              <a:solidFill>
                <a:srgbClr val="000000"/>
              </a:solidFill>
              <a:latin typeface="Arial"/>
            </a:endParaRPr>
          </a:p>
          <a:p>
            <a:pPr marL="12600">
              <a:lnSpc>
                <a:spcPct val="100000"/>
              </a:lnSpc>
              <a:spcBef>
                <a:spcPts val="2840"/>
              </a:spcBef>
            </a:pPr>
            <a:r>
              <a:rPr b="0" lang="en-US" sz="1800" spc="38" strike="noStrike">
                <a:solidFill>
                  <a:srgbClr val="262626"/>
                </a:solidFill>
                <a:latin typeface="Gill Sans MT"/>
              </a:rPr>
              <a:t>Collecting</a:t>
            </a:r>
            <a:r>
              <a:rPr b="0" lang="en-US" sz="1800" spc="-126" strike="noStrike">
                <a:solidFill>
                  <a:srgbClr val="262626"/>
                </a:solidFill>
                <a:latin typeface="Gill Sans MT"/>
              </a:rPr>
              <a:t> </a:t>
            </a:r>
            <a:r>
              <a:rPr b="0" lang="en-US" sz="1800" spc="111" strike="noStrike">
                <a:solidFill>
                  <a:srgbClr val="262626"/>
                </a:solidFill>
                <a:latin typeface="Gill Sans MT"/>
              </a:rPr>
              <a:t>images</a:t>
            </a:r>
            <a:r>
              <a:rPr b="0" lang="en-US" sz="1800" spc="-120" strike="noStrike">
                <a:solidFill>
                  <a:srgbClr val="262626"/>
                </a:solidFill>
                <a:latin typeface="Gill Sans MT"/>
              </a:rPr>
              <a:t> </a:t>
            </a:r>
            <a:r>
              <a:rPr b="0" lang="en-US" sz="1800" spc="-75" strike="noStrike">
                <a:solidFill>
                  <a:srgbClr val="262626"/>
                </a:solidFill>
                <a:latin typeface="Gill Sans MT"/>
              </a:rPr>
              <a:t>or</a:t>
            </a:r>
            <a:r>
              <a:rPr b="0" lang="en-US" sz="1800" spc="-120" strike="noStrike">
                <a:solidFill>
                  <a:srgbClr val="262626"/>
                </a:solidFill>
                <a:latin typeface="Gill Sans MT"/>
              </a:rPr>
              <a:t> </a:t>
            </a:r>
            <a:r>
              <a:rPr b="0" lang="en-US" sz="1800" spc="58" strike="noStrike">
                <a:solidFill>
                  <a:srgbClr val="262626"/>
                </a:solidFill>
                <a:latin typeface="Gill Sans MT"/>
              </a:rPr>
              <a:t>video</a:t>
            </a:r>
            <a:r>
              <a:rPr b="0" lang="en-US" sz="1800" spc="-120" strike="noStrike">
                <a:solidFill>
                  <a:srgbClr val="262626"/>
                </a:solidFill>
                <a:latin typeface="Gill Sans MT"/>
              </a:rPr>
              <a:t> </a:t>
            </a:r>
            <a:r>
              <a:rPr b="0" lang="en-US" sz="1800" spc="-1" strike="noStrike">
                <a:solidFill>
                  <a:srgbClr val="262626"/>
                </a:solidFill>
                <a:latin typeface="Gill Sans MT"/>
              </a:rPr>
              <a:t>from</a:t>
            </a:r>
            <a:r>
              <a:rPr b="0" lang="en-US" sz="1800" spc="-120" strike="noStrike">
                <a:solidFill>
                  <a:srgbClr val="262626"/>
                </a:solidFill>
                <a:latin typeface="Gill Sans MT"/>
              </a:rPr>
              <a:t> </a:t>
            </a:r>
            <a:r>
              <a:rPr b="0" lang="en-US" sz="1800" spc="77" strike="noStrike">
                <a:solidFill>
                  <a:srgbClr val="262626"/>
                </a:solidFill>
                <a:latin typeface="Gill Sans MT"/>
              </a:rPr>
              <a:t>cameras</a:t>
            </a:r>
            <a:r>
              <a:rPr b="0" lang="en-US" sz="1800" spc="-120" strike="noStrike">
                <a:solidFill>
                  <a:srgbClr val="262626"/>
                </a:solidFill>
                <a:latin typeface="Gill Sans MT"/>
              </a:rPr>
              <a:t> </a:t>
            </a:r>
            <a:r>
              <a:rPr b="0" lang="en-US" sz="1800" spc="131" strike="noStrike">
                <a:solidFill>
                  <a:srgbClr val="262626"/>
                </a:solidFill>
                <a:latin typeface="Gill Sans MT"/>
              </a:rPr>
              <a:t>and</a:t>
            </a:r>
            <a:r>
              <a:rPr b="0" lang="en-US" sz="1800" spc="-126" strike="noStrike">
                <a:solidFill>
                  <a:srgbClr val="262626"/>
                </a:solidFill>
                <a:latin typeface="Gill Sans MT"/>
              </a:rPr>
              <a:t> </a:t>
            </a:r>
            <a:r>
              <a:rPr b="0" lang="en-US" sz="1800" spc="38" strike="noStrike">
                <a:solidFill>
                  <a:srgbClr val="262626"/>
                </a:solidFill>
                <a:latin typeface="Gill Sans MT"/>
              </a:rPr>
              <a:t>sensors</a:t>
            </a:r>
            <a:endParaRPr b="0" lang="en-US" sz="1800" spc="-1" strike="noStrike">
              <a:solidFill>
                <a:srgbClr val="000000"/>
              </a:solidFill>
              <a:latin typeface="Arial"/>
            </a:endParaRPr>
          </a:p>
          <a:p>
            <a:pPr marL="12600">
              <a:lnSpc>
                <a:spcPct val="100000"/>
              </a:lnSpc>
            </a:pPr>
            <a:endParaRPr b="0" lang="en-US" sz="1800" spc="-1" strike="noStrike">
              <a:solidFill>
                <a:srgbClr val="000000"/>
              </a:solidFill>
              <a:latin typeface="Arial"/>
            </a:endParaRPr>
          </a:p>
          <a:p>
            <a:pPr marL="12600">
              <a:lnSpc>
                <a:spcPct val="100000"/>
              </a:lnSpc>
              <a:spcBef>
                <a:spcPts val="771"/>
              </a:spcBef>
            </a:pPr>
            <a:endParaRPr b="0" lang="en-US" sz="1800" spc="-1" strike="noStrike">
              <a:solidFill>
                <a:srgbClr val="000000"/>
              </a:solidFill>
              <a:latin typeface="Arial"/>
            </a:endParaRPr>
          </a:p>
          <a:p>
            <a:pPr marL="12600">
              <a:lnSpc>
                <a:spcPct val="100000"/>
              </a:lnSpc>
            </a:pPr>
            <a:r>
              <a:rPr b="1" lang="en-US" sz="2600" spc="-12" strike="noStrike">
                <a:solidFill>
                  <a:srgbClr val="262626"/>
                </a:solidFill>
                <a:latin typeface="Gill Sans MT"/>
              </a:rPr>
              <a:t>Feature</a:t>
            </a:r>
            <a:r>
              <a:rPr b="1" lang="en-US" sz="2600" spc="-165" strike="noStrike">
                <a:solidFill>
                  <a:srgbClr val="262626"/>
                </a:solidFill>
                <a:latin typeface="Gill Sans MT"/>
              </a:rPr>
              <a:t> </a:t>
            </a:r>
            <a:r>
              <a:rPr b="1" lang="en-US" sz="2600" spc="-1" strike="noStrike">
                <a:solidFill>
                  <a:srgbClr val="262626"/>
                </a:solidFill>
                <a:latin typeface="Gill Sans MT"/>
              </a:rPr>
              <a:t>Description</a:t>
            </a:r>
            <a:r>
              <a:rPr b="1" lang="en-US" sz="2600" spc="-160" strike="noStrike">
                <a:solidFill>
                  <a:srgbClr val="262626"/>
                </a:solidFill>
                <a:latin typeface="Gill Sans MT"/>
              </a:rPr>
              <a:t> </a:t>
            </a:r>
            <a:r>
              <a:rPr b="1" lang="en-US" sz="2600" spc="-222" strike="noStrike">
                <a:solidFill>
                  <a:srgbClr val="262626"/>
                </a:solidFill>
                <a:latin typeface="Gill Sans MT"/>
              </a:rPr>
              <a:t>&amp;</a:t>
            </a:r>
            <a:r>
              <a:rPr b="1" lang="en-US" sz="2600" spc="-160" strike="noStrike">
                <a:solidFill>
                  <a:srgbClr val="262626"/>
                </a:solidFill>
                <a:latin typeface="Gill Sans MT"/>
              </a:rPr>
              <a:t> </a:t>
            </a:r>
            <a:r>
              <a:rPr b="1" lang="en-US" sz="2600" spc="-55" strike="noStrike">
                <a:solidFill>
                  <a:srgbClr val="262626"/>
                </a:solidFill>
                <a:latin typeface="Gill Sans MT"/>
              </a:rPr>
              <a:t>Pattern</a:t>
            </a:r>
            <a:r>
              <a:rPr b="1" lang="en-US" sz="2600" spc="-160" strike="noStrike">
                <a:solidFill>
                  <a:srgbClr val="262626"/>
                </a:solidFill>
                <a:latin typeface="Gill Sans MT"/>
              </a:rPr>
              <a:t> </a:t>
            </a:r>
            <a:r>
              <a:rPr b="1" lang="en-US" sz="2600" spc="-12" strike="noStrike">
                <a:solidFill>
                  <a:srgbClr val="262626"/>
                </a:solidFill>
                <a:latin typeface="Gill Sans MT"/>
              </a:rPr>
              <a:t>Recognition</a:t>
            </a:r>
            <a:endParaRPr b="0" lang="en-US" sz="2600" spc="-1" strike="noStrike">
              <a:solidFill>
                <a:srgbClr val="000000"/>
              </a:solidFill>
              <a:latin typeface="Arial"/>
            </a:endParaRPr>
          </a:p>
          <a:p>
            <a:pPr marL="12600">
              <a:lnSpc>
                <a:spcPct val="100000"/>
              </a:lnSpc>
              <a:spcBef>
                <a:spcPts val="2840"/>
              </a:spcBef>
            </a:pPr>
            <a:r>
              <a:rPr b="0" lang="en-US" sz="1800" spc="123" strike="noStrike">
                <a:solidFill>
                  <a:srgbClr val="262626"/>
                </a:solidFill>
                <a:latin typeface="Gill Sans MT"/>
              </a:rPr>
              <a:t>Mapping</a:t>
            </a:r>
            <a:r>
              <a:rPr b="0" lang="en-US" sz="1800" spc="-60" strike="noStrike">
                <a:solidFill>
                  <a:srgbClr val="262626"/>
                </a:solidFill>
                <a:latin typeface="Gill Sans MT"/>
              </a:rPr>
              <a:t> </a:t>
            </a:r>
            <a:r>
              <a:rPr b="0" lang="en-US" sz="1800" spc="-1" strike="noStrike">
                <a:solidFill>
                  <a:srgbClr val="262626"/>
                </a:solidFill>
                <a:latin typeface="Gill Sans MT"/>
              </a:rPr>
              <a:t>features</a:t>
            </a:r>
            <a:r>
              <a:rPr b="0" lang="en-US" sz="1800" spc="-60" strike="noStrike">
                <a:solidFill>
                  <a:srgbClr val="262626"/>
                </a:solidFill>
                <a:latin typeface="Gill Sans MT"/>
              </a:rPr>
              <a:t> </a:t>
            </a:r>
            <a:r>
              <a:rPr b="0" lang="en-US" sz="1800" spc="52" strike="noStrike">
                <a:solidFill>
                  <a:srgbClr val="262626"/>
                </a:solidFill>
                <a:latin typeface="Gill Sans MT"/>
              </a:rPr>
              <a:t>mathematically</a:t>
            </a:r>
            <a:r>
              <a:rPr b="0" lang="en-US" sz="1800" spc="-60" strike="noStrike">
                <a:solidFill>
                  <a:srgbClr val="262626"/>
                </a:solidFill>
                <a:latin typeface="Gill Sans MT"/>
              </a:rPr>
              <a:t> </a:t>
            </a:r>
            <a:r>
              <a:rPr b="0" lang="en-US" sz="1800" spc="131" strike="noStrike">
                <a:solidFill>
                  <a:srgbClr val="262626"/>
                </a:solidFill>
                <a:latin typeface="Gill Sans MT"/>
              </a:rPr>
              <a:t>and</a:t>
            </a:r>
            <a:r>
              <a:rPr b="0" lang="en-US" sz="1800" spc="-60" strike="noStrike">
                <a:solidFill>
                  <a:srgbClr val="262626"/>
                </a:solidFill>
                <a:latin typeface="Gill Sans MT"/>
              </a:rPr>
              <a:t> </a:t>
            </a:r>
            <a:r>
              <a:rPr b="0" lang="en-US" sz="1800" spc="83" strike="noStrike">
                <a:solidFill>
                  <a:srgbClr val="262626"/>
                </a:solidFill>
                <a:latin typeface="Gill Sans MT"/>
              </a:rPr>
              <a:t>classifying</a:t>
            </a:r>
            <a:r>
              <a:rPr b="0" lang="en-US" sz="1800" spc="-60" strike="noStrike">
                <a:solidFill>
                  <a:srgbClr val="262626"/>
                </a:solidFill>
                <a:latin typeface="Gill Sans MT"/>
              </a:rPr>
              <a:t> </a:t>
            </a:r>
            <a:r>
              <a:rPr b="0" lang="en-US" sz="1800" spc="-12" strike="noStrike">
                <a:solidFill>
                  <a:srgbClr val="262626"/>
                </a:solidFill>
                <a:latin typeface="Gill Sans MT"/>
              </a:rPr>
              <a:t>patterns</a:t>
            </a:r>
            <a:endParaRPr b="0" lang="en-US" sz="1800" spc="-1" strike="noStrike">
              <a:solidFill>
                <a:srgbClr val="000000"/>
              </a:solidFill>
              <a:latin typeface="Arial"/>
            </a:endParaRPr>
          </a:p>
          <a:p>
            <a:pPr marL="12600">
              <a:lnSpc>
                <a:spcPct val="100000"/>
              </a:lnSpc>
              <a:spcBef>
                <a:spcPts val="2840"/>
              </a:spcBef>
            </a:pPr>
            <a:endParaRPr b="0" lang="en-US" sz="1800" spc="-1" strike="noStrike">
              <a:solidFill>
                <a:srgbClr val="000000"/>
              </a:solidFill>
              <a:latin typeface="Arial"/>
            </a:endParaRPr>
          </a:p>
          <a:p>
            <a:pPr marL="12600">
              <a:lnSpc>
                <a:spcPct val="100000"/>
              </a:lnSpc>
              <a:spcBef>
                <a:spcPts val="1191"/>
              </a:spcBef>
              <a:spcAft>
                <a:spcPts val="992"/>
              </a:spcAft>
            </a:pPr>
            <a:r>
              <a:rPr b="1" lang="en-US" sz="2600" spc="-12" strike="noStrike">
                <a:solidFill>
                  <a:srgbClr val="262626"/>
                </a:solidFill>
                <a:latin typeface="Gill Sans MT"/>
              </a:rPr>
              <a:t>Pattern Recognition</a:t>
            </a:r>
            <a:endParaRPr b="0" lang="en-US" sz="2600" spc="-1" strike="noStrike">
              <a:solidFill>
                <a:srgbClr val="000000"/>
              </a:solidFill>
              <a:latin typeface="Arial"/>
            </a:endParaRPr>
          </a:p>
          <a:p>
            <a:pPr marL="12600">
              <a:lnSpc>
                <a:spcPct val="100000"/>
              </a:lnSpc>
              <a:spcBef>
                <a:spcPts val="1191"/>
              </a:spcBef>
              <a:spcAft>
                <a:spcPts val="992"/>
              </a:spcAft>
            </a:pPr>
            <a:r>
              <a:rPr b="0" lang="en-US" sz="1800" spc="-12" strike="noStrike">
                <a:solidFill>
                  <a:srgbClr val="262626"/>
                </a:solidFill>
                <a:latin typeface="Gill Sans MT"/>
              </a:rPr>
              <a:t>Classifying data using CNNs or ML</a:t>
            </a:r>
            <a:endParaRPr b="0" lang="en-US" sz="1800" spc="-1" strike="noStrike">
              <a:solidFill>
                <a:srgbClr val="000000"/>
              </a:solidFill>
              <a:latin typeface="Arial"/>
            </a:endParaRPr>
          </a:p>
        </p:txBody>
      </p:sp>
      <p:sp>
        <p:nvSpPr>
          <p:cNvPr id="189" name="PlaceHolder 1"/>
          <p:cNvSpPr>
            <a:spLocks noGrp="1"/>
          </p:cNvSpPr>
          <p:nvPr>
            <p:ph type="title"/>
          </p:nvPr>
        </p:nvSpPr>
        <p:spPr>
          <a:xfrm>
            <a:off x="3031200" y="1472760"/>
            <a:ext cx="14228640" cy="1807200"/>
          </a:xfrm>
          <a:prstGeom prst="rect">
            <a:avLst/>
          </a:prstGeom>
          <a:noFill/>
          <a:ln w="0">
            <a:noFill/>
          </a:ln>
        </p:spPr>
        <p:txBody>
          <a:bodyPr lIns="0" rIns="0" tIns="90720" bIns="0" anchor="t">
            <a:noAutofit/>
          </a:bodyPr>
          <a:p>
            <a:pPr marL="12600" indent="0">
              <a:lnSpc>
                <a:spcPct val="100000"/>
              </a:lnSpc>
              <a:spcBef>
                <a:spcPts val="99"/>
              </a:spcBef>
              <a:buNone/>
              <a:tabLst>
                <a:tab algn="l" pos="0"/>
              </a:tabLst>
            </a:pPr>
            <a:r>
              <a:rPr b="1" lang="en-US" sz="6800" spc="-242" strike="noStrike">
                <a:solidFill>
                  <a:srgbClr val="262626"/>
                </a:solidFill>
                <a:latin typeface="Gill Sans MT"/>
              </a:rPr>
              <a:t>The</a:t>
            </a:r>
            <a:r>
              <a:rPr b="1" lang="en-US" sz="6800" spc="-446" strike="noStrike">
                <a:solidFill>
                  <a:srgbClr val="262626"/>
                </a:solidFill>
                <a:latin typeface="Gill Sans MT"/>
              </a:rPr>
              <a:t> </a:t>
            </a:r>
            <a:r>
              <a:rPr b="1" lang="en-US" sz="6800" spc="-160" strike="noStrike">
                <a:solidFill>
                  <a:srgbClr val="262626"/>
                </a:solidFill>
                <a:latin typeface="Gill Sans MT"/>
              </a:rPr>
              <a:t>6-</a:t>
            </a:r>
            <a:r>
              <a:rPr b="1" lang="en-US" sz="6800" spc="-41" strike="noStrike">
                <a:solidFill>
                  <a:srgbClr val="262626"/>
                </a:solidFill>
                <a:latin typeface="Gill Sans MT"/>
              </a:rPr>
              <a:t>Step</a:t>
            </a:r>
            <a:r>
              <a:rPr b="1" lang="en-US" sz="6800" spc="-446" strike="noStrike">
                <a:solidFill>
                  <a:srgbClr val="262626"/>
                </a:solidFill>
                <a:latin typeface="Gill Sans MT"/>
              </a:rPr>
              <a:t> </a:t>
            </a:r>
            <a:r>
              <a:rPr b="1" lang="en-US" sz="6800" spc="-145" strike="noStrike">
                <a:solidFill>
                  <a:srgbClr val="262626"/>
                </a:solidFill>
                <a:latin typeface="Gill Sans MT"/>
              </a:rPr>
              <a:t>Operational</a:t>
            </a:r>
            <a:r>
              <a:rPr b="1" lang="en-US" sz="6800" spc="-440" strike="noStrike">
                <a:solidFill>
                  <a:srgbClr val="262626"/>
                </a:solidFill>
                <a:latin typeface="Gill Sans MT"/>
              </a:rPr>
              <a:t> </a:t>
            </a:r>
            <a:r>
              <a:rPr b="1" lang="en-US" sz="6800" spc="-12" strike="noStrike">
                <a:solidFill>
                  <a:srgbClr val="262626"/>
                </a:solidFill>
                <a:latin typeface="Gill Sans MT"/>
              </a:rPr>
              <a:t>Pipeline</a:t>
            </a:r>
            <a:endParaRPr b="0" lang="en-US" sz="6800" spc="-1" strike="noStrike">
              <a:solidFill>
                <a:srgbClr val="000000"/>
              </a:solidFill>
              <a:latin typeface="Arial"/>
            </a:endParaRPr>
          </a:p>
        </p:txBody>
      </p:sp>
      <p:grpSp>
        <p:nvGrpSpPr>
          <p:cNvPr id="190" name="object 5"/>
          <p:cNvGrpSpPr/>
          <p:nvPr/>
        </p:nvGrpSpPr>
        <p:grpSpPr>
          <a:xfrm>
            <a:off x="989640" y="1692360"/>
            <a:ext cx="843840" cy="844200"/>
            <a:chOff x="989640" y="1692360"/>
            <a:chExt cx="843840" cy="844200"/>
          </a:xfrm>
        </p:grpSpPr>
        <p:sp>
          <p:nvSpPr>
            <p:cNvPr id="191" name="object 6"/>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92" name="object 7"/>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93" name="object 8"/>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15" y="518782"/>
                  </a:moveTo>
                  <a:lnTo>
                    <a:pt x="839508" y="473151"/>
                  </a:lnTo>
                  <a:lnTo>
                    <a:pt x="821893" y="430618"/>
                  </a:lnTo>
                  <a:lnTo>
                    <a:pt x="793864" y="394106"/>
                  </a:lnTo>
                  <a:lnTo>
                    <a:pt x="671855" y="272110"/>
                  </a:lnTo>
                  <a:lnTo>
                    <a:pt x="422757" y="23012"/>
                  </a:lnTo>
                  <a:lnTo>
                    <a:pt x="399757" y="0"/>
                  </a:lnTo>
                  <a:lnTo>
                    <a:pt x="150672" y="249085"/>
                  </a:lnTo>
                  <a:lnTo>
                    <a:pt x="173672" y="272097"/>
                  </a:lnTo>
                  <a:lnTo>
                    <a:pt x="51650" y="394131"/>
                  </a:lnTo>
                  <a:lnTo>
                    <a:pt x="23622" y="430644"/>
                  </a:lnTo>
                  <a:lnTo>
                    <a:pt x="6007" y="473176"/>
                  </a:lnTo>
                  <a:lnTo>
                    <a:pt x="0" y="518807"/>
                  </a:lnTo>
                  <a:lnTo>
                    <a:pt x="368" y="530352"/>
                  </a:lnTo>
                  <a:lnTo>
                    <a:pt x="9359" y="575500"/>
                  </a:lnTo>
                  <a:lnTo>
                    <a:pt x="29718" y="616775"/>
                  </a:lnTo>
                  <a:lnTo>
                    <a:pt x="59855" y="651167"/>
                  </a:lnTo>
                  <a:lnTo>
                    <a:pt x="98069" y="676681"/>
                  </a:lnTo>
                  <a:lnTo>
                    <a:pt x="141655" y="691489"/>
                  </a:lnTo>
                  <a:lnTo>
                    <a:pt x="176060" y="694867"/>
                  </a:lnTo>
                  <a:lnTo>
                    <a:pt x="187591" y="694486"/>
                  </a:lnTo>
                  <a:lnTo>
                    <a:pt x="232740" y="685507"/>
                  </a:lnTo>
                  <a:lnTo>
                    <a:pt x="274027" y="665149"/>
                  </a:lnTo>
                  <a:lnTo>
                    <a:pt x="422770" y="521195"/>
                  </a:lnTo>
                  <a:lnTo>
                    <a:pt x="544779" y="643191"/>
                  </a:lnTo>
                  <a:lnTo>
                    <a:pt x="581291" y="671220"/>
                  </a:lnTo>
                  <a:lnTo>
                    <a:pt x="623824" y="688835"/>
                  </a:lnTo>
                  <a:lnTo>
                    <a:pt x="669455" y="694842"/>
                  </a:lnTo>
                  <a:lnTo>
                    <a:pt x="680986" y="694474"/>
                  </a:lnTo>
                  <a:lnTo>
                    <a:pt x="726135" y="685482"/>
                  </a:lnTo>
                  <a:lnTo>
                    <a:pt x="767410" y="665124"/>
                  </a:lnTo>
                  <a:lnTo>
                    <a:pt x="801814" y="634987"/>
                  </a:lnTo>
                  <a:lnTo>
                    <a:pt x="827328" y="596773"/>
                  </a:lnTo>
                  <a:lnTo>
                    <a:pt x="842124" y="553186"/>
                  </a:lnTo>
                  <a:lnTo>
                    <a:pt x="845134" y="530326"/>
                  </a:lnTo>
                  <a:lnTo>
                    <a:pt x="845515"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194" name="object 9"/>
          <p:cNvGrpSpPr/>
          <p:nvPr/>
        </p:nvGrpSpPr>
        <p:grpSpPr>
          <a:xfrm>
            <a:off x="0" y="0"/>
            <a:ext cx="14534640" cy="946800"/>
            <a:chOff x="0" y="0"/>
            <a:chExt cx="14534640" cy="946800"/>
          </a:xfrm>
        </p:grpSpPr>
        <p:sp>
          <p:nvSpPr>
            <p:cNvPr id="195" name="object 10"/>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96" name="object 11"/>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97" name="object 12"/>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98" name="object 13"/>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99" name="PlaceHolder 2"/>
          <p:cNvSpPr>
            <a:spLocks noGrp="1"/>
          </p:cNvSpPr>
          <p:nvPr>
            <p:ph type="sldNum" idx="28"/>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1C093424-8AEE-46C1-9969-A0DEF207DA04}"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p:cNvPicPr/>
          <p:nvPr/>
        </p:nvPicPr>
        <p:blipFill>
          <a:blip r:embed="rId1"/>
          <a:stretch/>
        </p:blipFill>
        <p:spPr>
          <a:xfrm>
            <a:off x="457200" y="1828800"/>
            <a:ext cx="3985560" cy="7085880"/>
          </a:xfrm>
          <a:prstGeom prst="rect">
            <a:avLst/>
          </a:prstGeom>
          <a:ln w="0">
            <a:noFill/>
          </a:ln>
        </p:spPr>
      </p:pic>
      <p:pic>
        <p:nvPicPr>
          <p:cNvPr id="201" name="" descr=""/>
          <p:cNvPicPr/>
          <p:nvPr/>
        </p:nvPicPr>
        <p:blipFill>
          <a:blip r:embed="rId2"/>
          <a:stretch/>
        </p:blipFill>
        <p:spPr>
          <a:xfrm>
            <a:off x="10847880" y="2514600"/>
            <a:ext cx="7440120" cy="6172200"/>
          </a:xfrm>
          <a:prstGeom prst="rect">
            <a:avLst/>
          </a:prstGeom>
          <a:ln w="0">
            <a:noFill/>
          </a:ln>
        </p:spPr>
      </p:pic>
      <p:pic>
        <p:nvPicPr>
          <p:cNvPr id="202" name="" descr=""/>
          <p:cNvPicPr/>
          <p:nvPr/>
        </p:nvPicPr>
        <p:blipFill>
          <a:blip r:embed="rId3"/>
          <a:stretch/>
        </p:blipFill>
        <p:spPr>
          <a:xfrm>
            <a:off x="4583880" y="2526480"/>
            <a:ext cx="6160320" cy="61603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 descr=""/>
          <p:cNvPicPr/>
          <p:nvPr/>
        </p:nvPicPr>
        <p:blipFill>
          <a:blip r:embed="rId1"/>
          <a:stretch/>
        </p:blipFill>
        <p:spPr>
          <a:xfrm>
            <a:off x="914400" y="228600"/>
            <a:ext cx="7543080" cy="10059480"/>
          </a:xfrm>
          <a:prstGeom prst="rect">
            <a:avLst/>
          </a:prstGeom>
          <a:ln w="0">
            <a:noFill/>
          </a:ln>
        </p:spPr>
      </p:pic>
      <p:pic>
        <p:nvPicPr>
          <p:cNvPr id="204" name="" descr=""/>
          <p:cNvPicPr/>
          <p:nvPr/>
        </p:nvPicPr>
        <p:blipFill>
          <a:blip r:embed="rId2"/>
          <a:stretch/>
        </p:blipFill>
        <p:spPr>
          <a:xfrm>
            <a:off x="9829800" y="228600"/>
            <a:ext cx="7543080" cy="100576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object 2"/>
          <p:cNvSpPr/>
          <p:nvPr/>
        </p:nvSpPr>
        <p:spPr>
          <a:xfrm>
            <a:off x="9372600" y="4149000"/>
            <a:ext cx="8166240" cy="40806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250" spc="60" strike="noStrike">
                <a:solidFill>
                  <a:srgbClr val="292929"/>
                </a:solidFill>
                <a:latin typeface="Gill Sans MT"/>
              </a:rPr>
              <a:t>Convolutional</a:t>
            </a:r>
            <a:r>
              <a:rPr b="1" lang="en-US" sz="2250" spc="-32" strike="noStrike">
                <a:solidFill>
                  <a:srgbClr val="292929"/>
                </a:solidFill>
                <a:latin typeface="Gill Sans MT"/>
              </a:rPr>
              <a:t> </a:t>
            </a:r>
            <a:r>
              <a:rPr b="1" lang="en-US" sz="2250" spc="58" strike="noStrike">
                <a:solidFill>
                  <a:srgbClr val="292929"/>
                </a:solidFill>
                <a:latin typeface="Gill Sans MT"/>
              </a:rPr>
              <a:t>Layers:</a:t>
            </a:r>
            <a:r>
              <a:rPr b="1" lang="en-US" sz="2250" spc="-32" strike="noStrike">
                <a:solidFill>
                  <a:srgbClr val="292929"/>
                </a:solidFill>
                <a:latin typeface="Gill Sans MT"/>
              </a:rPr>
              <a:t> </a:t>
            </a:r>
            <a:r>
              <a:rPr b="1" lang="en-US" sz="2250" spc="72" strike="noStrike">
                <a:solidFill>
                  <a:srgbClr val="292929"/>
                </a:solidFill>
                <a:latin typeface="Gill Sans MT"/>
              </a:rPr>
              <a:t>Local</a:t>
            </a:r>
            <a:r>
              <a:rPr b="1" lang="en-US" sz="2250" spc="-32" strike="noStrike">
                <a:solidFill>
                  <a:srgbClr val="292929"/>
                </a:solidFill>
                <a:latin typeface="Gill Sans MT"/>
              </a:rPr>
              <a:t> </a:t>
            </a:r>
            <a:r>
              <a:rPr b="1" lang="en-US" sz="2250" spc="-12" strike="noStrike">
                <a:solidFill>
                  <a:srgbClr val="292929"/>
                </a:solidFill>
                <a:latin typeface="Gill Sans MT"/>
              </a:rPr>
              <a:t>Pattern </a:t>
            </a:r>
            <a:r>
              <a:rPr b="1" lang="en-US" sz="2250" spc="38" strike="noStrike">
                <a:solidFill>
                  <a:srgbClr val="292929"/>
                </a:solidFill>
                <a:latin typeface="Gill Sans MT"/>
              </a:rPr>
              <a:t>Detection</a:t>
            </a:r>
            <a:endParaRPr b="0" lang="en-US" sz="2250" spc="-1" strike="noStrike">
              <a:solidFill>
                <a:srgbClr val="000000"/>
              </a:solidFill>
              <a:latin typeface="Arial"/>
            </a:endParaRPr>
          </a:p>
          <a:p>
            <a:pPr marL="12600">
              <a:lnSpc>
                <a:spcPct val="100000"/>
              </a:lnSpc>
              <a:spcBef>
                <a:spcPts val="1610"/>
              </a:spcBef>
            </a:pPr>
            <a:r>
              <a:rPr b="0" lang="en-US" sz="1550" spc="32" strike="noStrike">
                <a:solidFill>
                  <a:srgbClr val="292929"/>
                </a:solidFill>
                <a:latin typeface="Gill Sans MT"/>
              </a:rPr>
              <a:t>Extract</a:t>
            </a:r>
            <a:r>
              <a:rPr b="0" lang="en-US" sz="1550" spc="21" strike="noStrike">
                <a:solidFill>
                  <a:srgbClr val="292929"/>
                </a:solidFill>
                <a:latin typeface="Gill Sans MT"/>
              </a:rPr>
              <a:t> </a:t>
            </a:r>
            <a:r>
              <a:rPr b="0" lang="en-US" sz="1550" spc="131" strike="noStrike">
                <a:solidFill>
                  <a:srgbClr val="292929"/>
                </a:solidFill>
                <a:latin typeface="Gill Sans MT"/>
              </a:rPr>
              <a:t>edges,</a:t>
            </a:r>
            <a:r>
              <a:rPr b="0" lang="en-US" sz="1550" spc="21" strike="noStrike">
                <a:solidFill>
                  <a:srgbClr val="292929"/>
                </a:solidFill>
                <a:latin typeface="Gill Sans MT"/>
              </a:rPr>
              <a:t> </a:t>
            </a:r>
            <a:r>
              <a:rPr b="0" lang="en-US" sz="1550" spc="-1" strike="noStrike">
                <a:solidFill>
                  <a:srgbClr val="292929"/>
                </a:solidFill>
                <a:latin typeface="Gill Sans MT"/>
              </a:rPr>
              <a:t>textures,</a:t>
            </a:r>
            <a:r>
              <a:rPr b="0" lang="en-US" sz="1550" spc="26" strike="noStrike">
                <a:solidFill>
                  <a:srgbClr val="292929"/>
                </a:solidFill>
                <a:latin typeface="Gill Sans MT"/>
              </a:rPr>
              <a:t> </a:t>
            </a:r>
            <a:r>
              <a:rPr b="0" lang="en-US" sz="1550" spc="143" strike="noStrike">
                <a:solidFill>
                  <a:srgbClr val="292929"/>
                </a:solidFill>
                <a:latin typeface="Gill Sans MT"/>
              </a:rPr>
              <a:t>and</a:t>
            </a:r>
            <a:r>
              <a:rPr b="0" lang="en-US" sz="1550" spc="21" strike="noStrike">
                <a:solidFill>
                  <a:srgbClr val="292929"/>
                </a:solidFill>
                <a:latin typeface="Gill Sans MT"/>
              </a:rPr>
              <a:t> </a:t>
            </a:r>
            <a:r>
              <a:rPr b="0" lang="en-US" sz="1550" spc="131" strike="noStrike">
                <a:solidFill>
                  <a:srgbClr val="292929"/>
                </a:solidFill>
                <a:latin typeface="Gill Sans MT"/>
              </a:rPr>
              <a:t>shapes</a:t>
            </a:r>
            <a:r>
              <a:rPr b="0" lang="en-US" sz="1550" spc="26" strike="noStrike">
                <a:solidFill>
                  <a:srgbClr val="292929"/>
                </a:solidFill>
                <a:latin typeface="Gill Sans MT"/>
              </a:rPr>
              <a:t> </a:t>
            </a:r>
            <a:r>
              <a:rPr b="0" lang="en-US" sz="1550" spc="131" strike="noStrike">
                <a:solidFill>
                  <a:srgbClr val="292929"/>
                </a:solidFill>
                <a:latin typeface="Gill Sans MT"/>
              </a:rPr>
              <a:t>using</a:t>
            </a:r>
            <a:r>
              <a:rPr b="0" lang="en-US" sz="1550" spc="21" strike="noStrike">
                <a:solidFill>
                  <a:srgbClr val="292929"/>
                </a:solidFill>
                <a:latin typeface="Gill Sans MT"/>
              </a:rPr>
              <a:t> </a:t>
            </a:r>
            <a:r>
              <a:rPr b="0" lang="en-US" sz="1550" spc="86" strike="noStrike">
                <a:solidFill>
                  <a:srgbClr val="292929"/>
                </a:solidFill>
                <a:latin typeface="Gill Sans MT"/>
              </a:rPr>
              <a:t>learnable</a:t>
            </a:r>
            <a:r>
              <a:rPr b="0" lang="en-US" sz="1550" spc="21" strike="noStrike">
                <a:solidFill>
                  <a:srgbClr val="292929"/>
                </a:solidFill>
                <a:latin typeface="Gill Sans MT"/>
              </a:rPr>
              <a:t> </a:t>
            </a:r>
            <a:r>
              <a:rPr b="0" lang="en-US" sz="1550" spc="-12" strike="noStrike">
                <a:solidFill>
                  <a:srgbClr val="292929"/>
                </a:solidFill>
                <a:latin typeface="Gill Sans MT"/>
              </a:rPr>
              <a:t>ﬁlters.</a:t>
            </a:r>
            <a:endParaRPr b="0" lang="en-US" sz="1550" spc="-1" strike="noStrike">
              <a:solidFill>
                <a:srgbClr val="000000"/>
              </a:solidFill>
              <a:latin typeface="Arial"/>
            </a:endParaRPr>
          </a:p>
          <a:p>
            <a:pPr marL="12600">
              <a:lnSpc>
                <a:spcPct val="100000"/>
              </a:lnSpc>
              <a:spcBef>
                <a:spcPts val="595"/>
              </a:spcBef>
            </a:pPr>
            <a:endParaRPr b="0" lang="en-US" sz="1550" spc="-1" strike="noStrike">
              <a:solidFill>
                <a:srgbClr val="000000"/>
              </a:solidFill>
              <a:latin typeface="Arial"/>
            </a:endParaRPr>
          </a:p>
          <a:p>
            <a:pPr marL="12600">
              <a:lnSpc>
                <a:spcPct val="100000"/>
              </a:lnSpc>
              <a:spcBef>
                <a:spcPts val="6"/>
              </a:spcBef>
            </a:pPr>
            <a:r>
              <a:rPr b="1" lang="en-US" sz="2250" spc="72" strike="noStrike">
                <a:solidFill>
                  <a:srgbClr val="292929"/>
                </a:solidFill>
                <a:latin typeface="Gill Sans MT"/>
              </a:rPr>
              <a:t>Pooling</a:t>
            </a:r>
            <a:r>
              <a:rPr b="1" lang="en-US" sz="2250" spc="-46" strike="noStrike">
                <a:solidFill>
                  <a:srgbClr val="292929"/>
                </a:solidFill>
                <a:latin typeface="Gill Sans MT"/>
              </a:rPr>
              <a:t> </a:t>
            </a:r>
            <a:r>
              <a:rPr b="1" lang="en-US" sz="2250" spc="58" strike="noStrike">
                <a:solidFill>
                  <a:srgbClr val="292929"/>
                </a:solidFill>
                <a:latin typeface="Gill Sans MT"/>
              </a:rPr>
              <a:t>Layers:</a:t>
            </a:r>
            <a:r>
              <a:rPr b="1" lang="en-US" sz="2250" spc="-41" strike="noStrike">
                <a:solidFill>
                  <a:srgbClr val="292929"/>
                </a:solidFill>
                <a:latin typeface="Gill Sans MT"/>
              </a:rPr>
              <a:t> </a:t>
            </a:r>
            <a:r>
              <a:rPr b="1" lang="en-US" sz="2250" spc="117" strike="noStrike">
                <a:solidFill>
                  <a:srgbClr val="292929"/>
                </a:solidFill>
                <a:latin typeface="Gill Sans MT"/>
              </a:rPr>
              <a:t>Enhancing</a:t>
            </a:r>
            <a:r>
              <a:rPr b="1" lang="en-US" sz="2250" spc="-41" strike="noStrike">
                <a:solidFill>
                  <a:srgbClr val="292929"/>
                </a:solidFill>
                <a:latin typeface="Gill Sans MT"/>
              </a:rPr>
              <a:t> </a:t>
            </a:r>
            <a:r>
              <a:rPr b="1" lang="en-US" sz="2250" spc="106" strike="noStrike">
                <a:solidFill>
                  <a:srgbClr val="292929"/>
                </a:solidFill>
                <a:latin typeface="Gill Sans MT"/>
              </a:rPr>
              <a:t>Efﬁciency</a:t>
            </a:r>
            <a:endParaRPr b="0" lang="en-US" sz="2250" spc="-1" strike="noStrike">
              <a:solidFill>
                <a:srgbClr val="000000"/>
              </a:solidFill>
              <a:latin typeface="Arial"/>
            </a:endParaRPr>
          </a:p>
          <a:p>
            <a:pPr marL="12600">
              <a:lnSpc>
                <a:spcPct val="100000"/>
              </a:lnSpc>
              <a:spcBef>
                <a:spcPts val="1590"/>
              </a:spcBef>
            </a:pPr>
            <a:r>
              <a:rPr b="0" lang="en-US" sz="1550" spc="117" strike="noStrike">
                <a:solidFill>
                  <a:srgbClr val="292929"/>
                </a:solidFill>
                <a:latin typeface="Gill Sans MT"/>
              </a:rPr>
              <a:t>Reduce</a:t>
            </a:r>
            <a:r>
              <a:rPr b="0" lang="en-US" sz="1550" spc="-12" strike="noStrike">
                <a:solidFill>
                  <a:srgbClr val="292929"/>
                </a:solidFill>
                <a:latin typeface="Gill Sans MT"/>
              </a:rPr>
              <a:t> </a:t>
            </a:r>
            <a:r>
              <a:rPr b="0" lang="en-US" sz="1550" spc="83" strike="noStrike">
                <a:solidFill>
                  <a:srgbClr val="292929"/>
                </a:solidFill>
                <a:latin typeface="Gill Sans MT"/>
              </a:rPr>
              <a:t>spatial</a:t>
            </a:r>
            <a:r>
              <a:rPr b="0" lang="en-US" sz="1550" spc="-1" strike="noStrike">
                <a:solidFill>
                  <a:srgbClr val="292929"/>
                </a:solidFill>
                <a:latin typeface="Gill Sans MT"/>
              </a:rPr>
              <a:t> </a:t>
            </a:r>
            <a:r>
              <a:rPr b="0" lang="en-US" sz="1550" spc="100" strike="noStrike">
                <a:solidFill>
                  <a:srgbClr val="292929"/>
                </a:solidFill>
                <a:latin typeface="Gill Sans MT"/>
              </a:rPr>
              <a:t>dimensions</a:t>
            </a:r>
            <a:r>
              <a:rPr b="0" lang="en-US" sz="1550" spc="-1" strike="noStrike">
                <a:solidFill>
                  <a:srgbClr val="292929"/>
                </a:solidFill>
                <a:latin typeface="Gill Sans MT"/>
              </a:rPr>
              <a:t> </a:t>
            </a:r>
            <a:r>
              <a:rPr b="0" lang="en-US" sz="1550" spc="143" strike="noStrike">
                <a:solidFill>
                  <a:srgbClr val="292929"/>
                </a:solidFill>
                <a:latin typeface="Gill Sans MT"/>
              </a:rPr>
              <a:t>and</a:t>
            </a:r>
            <a:r>
              <a:rPr b="0" lang="en-US" sz="1550" spc="-1" strike="noStrike">
                <a:solidFill>
                  <a:srgbClr val="292929"/>
                </a:solidFill>
                <a:latin typeface="Gill Sans MT"/>
              </a:rPr>
              <a:t> </a:t>
            </a:r>
            <a:r>
              <a:rPr b="0" lang="en-US" sz="1550" spc="83" strike="noStrike">
                <a:solidFill>
                  <a:srgbClr val="292929"/>
                </a:solidFill>
                <a:latin typeface="Gill Sans MT"/>
              </a:rPr>
              <a:t>computation</a:t>
            </a:r>
            <a:r>
              <a:rPr b="0" lang="en-US" sz="1550" spc="-1" strike="noStrike">
                <a:solidFill>
                  <a:srgbClr val="292929"/>
                </a:solidFill>
                <a:latin typeface="Gill Sans MT"/>
              </a:rPr>
              <a:t> </a:t>
            </a:r>
            <a:r>
              <a:rPr b="0" lang="en-US" sz="1550" spc="72" strike="noStrike">
                <a:solidFill>
                  <a:srgbClr val="292929"/>
                </a:solidFill>
                <a:latin typeface="Gill Sans MT"/>
              </a:rPr>
              <a:t>while</a:t>
            </a:r>
            <a:r>
              <a:rPr b="0" lang="en-US" sz="1550" spc="-1" strike="noStrike">
                <a:solidFill>
                  <a:srgbClr val="292929"/>
                </a:solidFill>
                <a:latin typeface="Gill Sans MT"/>
              </a:rPr>
              <a:t> </a:t>
            </a:r>
            <a:r>
              <a:rPr b="0" lang="en-US" sz="1550" spc="77" strike="noStrike">
                <a:solidFill>
                  <a:srgbClr val="292929"/>
                </a:solidFill>
                <a:latin typeface="Gill Sans MT"/>
              </a:rPr>
              <a:t>retaining</a:t>
            </a:r>
            <a:r>
              <a:rPr b="0" lang="en-US" sz="1550" spc="-1" strike="noStrike">
                <a:solidFill>
                  <a:srgbClr val="292929"/>
                </a:solidFill>
                <a:latin typeface="Gill Sans MT"/>
              </a:rPr>
              <a:t> </a:t>
            </a:r>
            <a:r>
              <a:rPr b="0" lang="en-US" sz="1550" spc="52" strike="noStrike">
                <a:solidFill>
                  <a:srgbClr val="292929"/>
                </a:solidFill>
                <a:latin typeface="Gill Sans MT"/>
              </a:rPr>
              <a:t>key features.</a:t>
            </a:r>
            <a:endParaRPr b="0" lang="en-US" sz="1550" spc="-1" strike="noStrike">
              <a:solidFill>
                <a:srgbClr val="000000"/>
              </a:solidFill>
              <a:latin typeface="Arial"/>
            </a:endParaRPr>
          </a:p>
          <a:p>
            <a:pPr marL="12600">
              <a:lnSpc>
                <a:spcPct val="100000"/>
              </a:lnSpc>
              <a:spcBef>
                <a:spcPts val="601"/>
              </a:spcBef>
            </a:pPr>
            <a:endParaRPr b="0" lang="en-US" sz="1550" spc="-1" strike="noStrike">
              <a:solidFill>
                <a:srgbClr val="000000"/>
              </a:solidFill>
              <a:latin typeface="Arial"/>
            </a:endParaRPr>
          </a:p>
          <a:p>
            <a:pPr marL="12600">
              <a:lnSpc>
                <a:spcPct val="100000"/>
              </a:lnSpc>
            </a:pPr>
            <a:r>
              <a:rPr b="1" lang="en-US" sz="2250" spc="77" strike="noStrike">
                <a:solidFill>
                  <a:srgbClr val="292929"/>
                </a:solidFill>
                <a:latin typeface="Gill Sans MT"/>
              </a:rPr>
              <a:t>Fully</a:t>
            </a:r>
            <a:r>
              <a:rPr b="1" lang="en-US" sz="2250" spc="-41" strike="noStrike">
                <a:solidFill>
                  <a:srgbClr val="292929"/>
                </a:solidFill>
                <a:latin typeface="Gill Sans MT"/>
              </a:rPr>
              <a:t> </a:t>
            </a:r>
            <a:r>
              <a:rPr b="1" lang="en-US" sz="2250" spc="83" strike="noStrike">
                <a:solidFill>
                  <a:srgbClr val="292929"/>
                </a:solidFill>
                <a:latin typeface="Gill Sans MT"/>
              </a:rPr>
              <a:t>Connected</a:t>
            </a:r>
            <a:r>
              <a:rPr b="1" lang="en-US" sz="2250" spc="-41" strike="noStrike">
                <a:solidFill>
                  <a:srgbClr val="292929"/>
                </a:solidFill>
                <a:latin typeface="Gill Sans MT"/>
              </a:rPr>
              <a:t> </a:t>
            </a:r>
            <a:r>
              <a:rPr b="1" lang="en-US" sz="2250" spc="58" strike="noStrike">
                <a:solidFill>
                  <a:srgbClr val="292929"/>
                </a:solidFill>
                <a:latin typeface="Gill Sans MT"/>
              </a:rPr>
              <a:t>Layers:</a:t>
            </a:r>
            <a:r>
              <a:rPr b="1" lang="en-US" sz="2250" spc="-41" strike="noStrike">
                <a:solidFill>
                  <a:srgbClr val="292929"/>
                </a:solidFill>
                <a:latin typeface="Gill Sans MT"/>
              </a:rPr>
              <a:t> </a:t>
            </a:r>
            <a:r>
              <a:rPr b="1" lang="en-US" sz="2250" spc="58" strike="noStrike">
                <a:solidFill>
                  <a:srgbClr val="292929"/>
                </a:solidFill>
                <a:latin typeface="Gill Sans MT"/>
              </a:rPr>
              <a:t>Final</a:t>
            </a:r>
            <a:r>
              <a:rPr b="1" lang="en-US" sz="2250" spc="-41" strike="noStrike">
                <a:solidFill>
                  <a:srgbClr val="292929"/>
                </a:solidFill>
                <a:latin typeface="Gill Sans MT"/>
              </a:rPr>
              <a:t> </a:t>
            </a:r>
            <a:r>
              <a:rPr b="1" lang="en-US" sz="2250" spc="77" strike="noStrike">
                <a:solidFill>
                  <a:srgbClr val="292929"/>
                </a:solidFill>
                <a:latin typeface="Gill Sans MT"/>
              </a:rPr>
              <a:t>Classiﬁcation</a:t>
            </a:r>
            <a:endParaRPr b="0" lang="en-US" sz="2250" spc="-1" strike="noStrike">
              <a:solidFill>
                <a:srgbClr val="000000"/>
              </a:solidFill>
              <a:latin typeface="Arial"/>
            </a:endParaRPr>
          </a:p>
          <a:p>
            <a:pPr marL="12600">
              <a:lnSpc>
                <a:spcPct val="100000"/>
              </a:lnSpc>
              <a:spcBef>
                <a:spcPts val="1604"/>
              </a:spcBef>
            </a:pPr>
            <a:r>
              <a:rPr b="0" lang="en-US" sz="1550" spc="38" strike="noStrike">
                <a:solidFill>
                  <a:srgbClr val="292929"/>
                </a:solidFill>
                <a:latin typeface="Gill Sans MT"/>
              </a:rPr>
              <a:t>Transform</a:t>
            </a:r>
            <a:r>
              <a:rPr b="0" lang="en-US" sz="1550" spc="21" strike="noStrike">
                <a:solidFill>
                  <a:srgbClr val="292929"/>
                </a:solidFill>
                <a:latin typeface="Gill Sans MT"/>
              </a:rPr>
              <a:t> </a:t>
            </a:r>
            <a:r>
              <a:rPr b="0" lang="en-US" sz="1550" spc="46" strike="noStrike">
                <a:solidFill>
                  <a:srgbClr val="292929"/>
                </a:solidFill>
                <a:latin typeface="Gill Sans MT"/>
              </a:rPr>
              <a:t>extracted</a:t>
            </a:r>
            <a:r>
              <a:rPr b="0" lang="en-US" sz="1550" spc="21" strike="noStrike">
                <a:solidFill>
                  <a:srgbClr val="292929"/>
                </a:solidFill>
                <a:latin typeface="Gill Sans MT"/>
              </a:rPr>
              <a:t> </a:t>
            </a:r>
            <a:r>
              <a:rPr b="0" lang="en-US" sz="1550" spc="66" strike="noStrike">
                <a:solidFill>
                  <a:srgbClr val="292929"/>
                </a:solidFill>
                <a:latin typeface="Gill Sans MT"/>
              </a:rPr>
              <a:t>features</a:t>
            </a:r>
            <a:r>
              <a:rPr b="0" lang="en-US" sz="1550" spc="26" strike="noStrike">
                <a:solidFill>
                  <a:srgbClr val="292929"/>
                </a:solidFill>
                <a:latin typeface="Gill Sans MT"/>
              </a:rPr>
              <a:t> </a:t>
            </a:r>
            <a:r>
              <a:rPr b="0" lang="en-US" sz="1550" spc="-1" strike="noStrike">
                <a:solidFill>
                  <a:srgbClr val="292929"/>
                </a:solidFill>
                <a:latin typeface="Gill Sans MT"/>
              </a:rPr>
              <a:t>into</a:t>
            </a:r>
            <a:r>
              <a:rPr b="0" lang="en-US" sz="1550" spc="21" strike="noStrike">
                <a:solidFill>
                  <a:srgbClr val="292929"/>
                </a:solidFill>
                <a:latin typeface="Gill Sans MT"/>
              </a:rPr>
              <a:t> </a:t>
            </a:r>
            <a:r>
              <a:rPr b="0" lang="en-US" sz="1550" spc="123" strike="noStrike">
                <a:solidFill>
                  <a:srgbClr val="292929"/>
                </a:solidFill>
                <a:latin typeface="Gill Sans MT"/>
              </a:rPr>
              <a:t>class</a:t>
            </a:r>
            <a:r>
              <a:rPr b="0" lang="en-US" sz="1550" spc="21" strike="noStrike">
                <a:solidFill>
                  <a:srgbClr val="292929"/>
                </a:solidFill>
                <a:latin typeface="Gill Sans MT"/>
              </a:rPr>
              <a:t> </a:t>
            </a:r>
            <a:r>
              <a:rPr b="0" lang="en-US" sz="1550" spc="58" strike="noStrike">
                <a:solidFill>
                  <a:srgbClr val="292929"/>
                </a:solidFill>
                <a:latin typeface="Gill Sans MT"/>
              </a:rPr>
              <a:t>predictions.</a:t>
            </a:r>
            <a:endParaRPr b="0" lang="en-US" sz="1550" spc="-1" strike="noStrike">
              <a:solidFill>
                <a:srgbClr val="000000"/>
              </a:solidFill>
              <a:latin typeface="Arial"/>
            </a:endParaRPr>
          </a:p>
          <a:p>
            <a:pPr marL="12600">
              <a:lnSpc>
                <a:spcPct val="100000"/>
              </a:lnSpc>
              <a:spcBef>
                <a:spcPts val="601"/>
              </a:spcBef>
            </a:pPr>
            <a:endParaRPr b="0" lang="en-US" sz="1550" spc="-1" strike="noStrike">
              <a:solidFill>
                <a:srgbClr val="000000"/>
              </a:solidFill>
              <a:latin typeface="Arial"/>
            </a:endParaRPr>
          </a:p>
          <a:p>
            <a:pPr marL="12600">
              <a:lnSpc>
                <a:spcPct val="100000"/>
              </a:lnSpc>
            </a:pPr>
            <a:r>
              <a:rPr b="1" lang="en-US" sz="2250" spc="97" strike="noStrike">
                <a:solidFill>
                  <a:srgbClr val="292929"/>
                </a:solidFill>
                <a:latin typeface="Gill Sans MT"/>
              </a:rPr>
              <a:t>Residual</a:t>
            </a:r>
            <a:r>
              <a:rPr b="1" lang="en-US" sz="2250" spc="83" strike="noStrike">
                <a:solidFill>
                  <a:srgbClr val="292929"/>
                </a:solidFill>
                <a:latin typeface="Gill Sans MT"/>
              </a:rPr>
              <a:t> </a:t>
            </a:r>
            <a:r>
              <a:rPr b="1" lang="en-US" sz="2250" spc="-1" strike="noStrike">
                <a:solidFill>
                  <a:srgbClr val="292929"/>
                </a:solidFill>
                <a:latin typeface="Gill Sans MT"/>
              </a:rPr>
              <a:t>Networks:</a:t>
            </a:r>
            <a:r>
              <a:rPr b="1" lang="en-US" sz="2250" spc="83" strike="noStrike">
                <a:solidFill>
                  <a:srgbClr val="292929"/>
                </a:solidFill>
                <a:latin typeface="Gill Sans MT"/>
              </a:rPr>
              <a:t> </a:t>
            </a:r>
            <a:r>
              <a:rPr b="1" lang="en-US" sz="2250" spc="97" strike="noStrike">
                <a:solidFill>
                  <a:srgbClr val="292929"/>
                </a:solidFill>
                <a:latin typeface="Gill Sans MT"/>
              </a:rPr>
              <a:t>Solving</a:t>
            </a:r>
            <a:r>
              <a:rPr b="1" lang="en-US" sz="2250" spc="83" strike="noStrike">
                <a:solidFill>
                  <a:srgbClr val="292929"/>
                </a:solidFill>
                <a:latin typeface="Gill Sans MT"/>
              </a:rPr>
              <a:t> </a:t>
            </a:r>
            <a:r>
              <a:rPr b="1" lang="en-US" sz="2250" spc="100" strike="noStrike">
                <a:solidFill>
                  <a:srgbClr val="292929"/>
                </a:solidFill>
                <a:latin typeface="Gill Sans MT"/>
              </a:rPr>
              <a:t>Vanishing </a:t>
            </a:r>
            <a:r>
              <a:rPr b="1" lang="en-US" sz="2250" spc="41" strike="noStrike">
                <a:solidFill>
                  <a:srgbClr val="292929"/>
                </a:solidFill>
                <a:latin typeface="Gill Sans MT"/>
              </a:rPr>
              <a:t>Gradients</a:t>
            </a:r>
            <a:endParaRPr b="0" lang="en-US" sz="2250" spc="-1" strike="noStrike">
              <a:solidFill>
                <a:srgbClr val="000000"/>
              </a:solidFill>
              <a:latin typeface="Arial"/>
            </a:endParaRPr>
          </a:p>
          <a:p>
            <a:pPr marL="12600">
              <a:lnSpc>
                <a:spcPct val="100000"/>
              </a:lnSpc>
              <a:spcBef>
                <a:spcPts val="1604"/>
              </a:spcBef>
            </a:pPr>
            <a:r>
              <a:rPr b="0" lang="en-US" sz="1550" spc="100" strike="noStrike">
                <a:solidFill>
                  <a:srgbClr val="292929"/>
                </a:solidFill>
                <a:latin typeface="Gill Sans MT"/>
              </a:rPr>
              <a:t>Skip</a:t>
            </a:r>
            <a:r>
              <a:rPr b="0" lang="en-US" sz="1550" spc="-7" strike="noStrike">
                <a:solidFill>
                  <a:srgbClr val="292929"/>
                </a:solidFill>
                <a:latin typeface="Gill Sans MT"/>
              </a:rPr>
              <a:t> </a:t>
            </a:r>
            <a:r>
              <a:rPr b="0" lang="en-US" sz="1550" spc="100" strike="noStrike">
                <a:solidFill>
                  <a:srgbClr val="292929"/>
                </a:solidFill>
                <a:latin typeface="Gill Sans MT"/>
              </a:rPr>
              <a:t>connections</a:t>
            </a:r>
            <a:r>
              <a:rPr b="0" lang="en-US" sz="1550" spc="-7" strike="noStrike">
                <a:solidFill>
                  <a:srgbClr val="292929"/>
                </a:solidFill>
                <a:latin typeface="Gill Sans MT"/>
              </a:rPr>
              <a:t> </a:t>
            </a:r>
            <a:r>
              <a:rPr b="0" lang="en-US" sz="1550" spc="123" strike="noStrike">
                <a:solidFill>
                  <a:srgbClr val="292929"/>
                </a:solidFill>
                <a:latin typeface="Gill Sans MT"/>
              </a:rPr>
              <a:t>enable</a:t>
            </a:r>
            <a:r>
              <a:rPr b="0" lang="en-US" sz="1550" spc="-7" strike="noStrike">
                <a:solidFill>
                  <a:srgbClr val="292929"/>
                </a:solidFill>
                <a:latin typeface="Gill Sans MT"/>
              </a:rPr>
              <a:t> </a:t>
            </a:r>
            <a:r>
              <a:rPr b="0" lang="en-US" sz="1550" spc="77" strike="noStrike">
                <a:solidFill>
                  <a:srgbClr val="292929"/>
                </a:solidFill>
                <a:latin typeface="Gill Sans MT"/>
              </a:rPr>
              <a:t>deeper,</a:t>
            </a:r>
            <a:r>
              <a:rPr b="0" lang="en-US" sz="1550" spc="-7" strike="noStrike">
                <a:solidFill>
                  <a:srgbClr val="292929"/>
                </a:solidFill>
                <a:latin typeface="Gill Sans MT"/>
              </a:rPr>
              <a:t> </a:t>
            </a:r>
            <a:r>
              <a:rPr b="0" lang="en-US" sz="1550" spc="38" strike="noStrike">
                <a:solidFill>
                  <a:srgbClr val="292929"/>
                </a:solidFill>
                <a:latin typeface="Gill Sans MT"/>
              </a:rPr>
              <a:t>more</a:t>
            </a:r>
            <a:r>
              <a:rPr b="0" lang="en-US" sz="1550" spc="-7" strike="noStrike">
                <a:solidFill>
                  <a:srgbClr val="292929"/>
                </a:solidFill>
                <a:latin typeface="Gill Sans MT"/>
              </a:rPr>
              <a:t> </a:t>
            </a:r>
            <a:r>
              <a:rPr b="0" lang="en-US" sz="1550" spc="92" strike="noStrike">
                <a:solidFill>
                  <a:srgbClr val="292929"/>
                </a:solidFill>
                <a:latin typeface="Gill Sans MT"/>
              </a:rPr>
              <a:t>accurate</a:t>
            </a:r>
            <a:r>
              <a:rPr b="0" lang="en-US" sz="1550" spc="-7" strike="noStrike">
                <a:solidFill>
                  <a:srgbClr val="292929"/>
                </a:solidFill>
                <a:latin typeface="Gill Sans MT"/>
              </a:rPr>
              <a:t> </a:t>
            </a:r>
            <a:r>
              <a:rPr b="0" lang="en-US" sz="1550" spc="83" strike="noStrike">
                <a:solidFill>
                  <a:srgbClr val="292929"/>
                </a:solidFill>
                <a:latin typeface="Gill Sans MT"/>
              </a:rPr>
              <a:t>models.</a:t>
            </a:r>
            <a:endParaRPr b="0" lang="en-US" sz="1550" spc="-1" strike="noStrike">
              <a:solidFill>
                <a:srgbClr val="000000"/>
              </a:solidFill>
              <a:latin typeface="Arial"/>
            </a:endParaRPr>
          </a:p>
        </p:txBody>
      </p:sp>
      <p:sp>
        <p:nvSpPr>
          <p:cNvPr id="206" name="PlaceHolder 1"/>
          <p:cNvSpPr>
            <a:spLocks noGrp="1"/>
          </p:cNvSpPr>
          <p:nvPr>
            <p:ph type="title"/>
          </p:nvPr>
        </p:nvSpPr>
        <p:spPr>
          <a:xfrm>
            <a:off x="3034080" y="1574280"/>
            <a:ext cx="6288480" cy="2445840"/>
          </a:xfrm>
          <a:prstGeom prst="rect">
            <a:avLst/>
          </a:prstGeom>
          <a:noFill/>
          <a:ln w="0">
            <a:noFill/>
          </a:ln>
        </p:spPr>
        <p:txBody>
          <a:bodyPr lIns="0" rIns="0" tIns="95760" bIns="0" anchor="t">
            <a:noAutofit/>
          </a:bodyPr>
          <a:p>
            <a:pPr marL="12600" indent="0">
              <a:lnSpc>
                <a:spcPts val="6171"/>
              </a:lnSpc>
              <a:spcBef>
                <a:spcPts val="754"/>
              </a:spcBef>
              <a:buNone/>
              <a:tabLst>
                <a:tab algn="l" pos="0"/>
              </a:tabLst>
            </a:pPr>
            <a:r>
              <a:rPr b="1" lang="en-US" sz="5600" spc="-236" strike="noStrike">
                <a:solidFill>
                  <a:srgbClr val="262626"/>
                </a:solidFill>
                <a:latin typeface="Gill Sans MT"/>
              </a:rPr>
              <a:t>Core</a:t>
            </a:r>
            <a:r>
              <a:rPr b="1" lang="en-US" sz="5600" spc="-375" strike="noStrike">
                <a:solidFill>
                  <a:srgbClr val="262626"/>
                </a:solidFill>
                <a:latin typeface="Gill Sans MT"/>
              </a:rPr>
              <a:t> </a:t>
            </a:r>
            <a:r>
              <a:rPr b="1" lang="en-US" sz="5600" spc="-140" strike="noStrike">
                <a:solidFill>
                  <a:srgbClr val="262626"/>
                </a:solidFill>
                <a:latin typeface="Gill Sans MT"/>
              </a:rPr>
              <a:t>Architectures: </a:t>
            </a:r>
            <a:r>
              <a:rPr b="1" lang="en-US" sz="5600" spc="-557" strike="noStrike">
                <a:solidFill>
                  <a:srgbClr val="262626"/>
                </a:solidFill>
                <a:latin typeface="Gill Sans MT"/>
              </a:rPr>
              <a:t>CNN</a:t>
            </a:r>
            <a:r>
              <a:rPr b="1" lang="en-US" sz="5600" spc="-395" strike="noStrike">
                <a:solidFill>
                  <a:srgbClr val="262626"/>
                </a:solidFill>
                <a:latin typeface="Gill Sans MT"/>
              </a:rPr>
              <a:t> </a:t>
            </a:r>
            <a:r>
              <a:rPr b="1" lang="en-US" sz="5600" spc="66" strike="noStrike">
                <a:solidFill>
                  <a:srgbClr val="262626"/>
                </a:solidFill>
                <a:latin typeface="Gill Sans MT"/>
              </a:rPr>
              <a:t>Mechanics</a:t>
            </a:r>
            <a:endParaRPr b="0" lang="en-US" sz="5600" spc="-1" strike="noStrike">
              <a:solidFill>
                <a:srgbClr val="000000"/>
              </a:solidFill>
              <a:latin typeface="Arial"/>
            </a:endParaRPr>
          </a:p>
        </p:txBody>
      </p:sp>
      <p:pic>
        <p:nvPicPr>
          <p:cNvPr id="207" name="object 4" descr=""/>
          <p:cNvPicPr/>
          <p:nvPr/>
        </p:nvPicPr>
        <p:blipFill>
          <a:blip r:embed="rId1"/>
          <a:stretch/>
        </p:blipFill>
        <p:spPr>
          <a:xfrm>
            <a:off x="2286000" y="5943600"/>
            <a:ext cx="5012280" cy="3337200"/>
          </a:xfrm>
          <a:prstGeom prst="rect">
            <a:avLst/>
          </a:prstGeom>
          <a:ln w="0">
            <a:noFill/>
          </a:ln>
        </p:spPr>
      </p:pic>
      <p:grpSp>
        <p:nvGrpSpPr>
          <p:cNvPr id="208" name="object 5"/>
          <p:cNvGrpSpPr/>
          <p:nvPr/>
        </p:nvGrpSpPr>
        <p:grpSpPr>
          <a:xfrm>
            <a:off x="989640" y="1689120"/>
            <a:ext cx="843840" cy="844200"/>
            <a:chOff x="989640" y="1689120"/>
            <a:chExt cx="843840" cy="844200"/>
          </a:xfrm>
        </p:grpSpPr>
        <p:sp>
          <p:nvSpPr>
            <p:cNvPr id="209" name="object 6"/>
            <p:cNvSpPr/>
            <p:nvPr/>
          </p:nvSpPr>
          <p:spPr>
            <a:xfrm>
              <a:off x="989640" y="16891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10" name="object 7"/>
            <p:cNvSpPr/>
            <p:nvPr/>
          </p:nvSpPr>
          <p:spPr>
            <a:xfrm>
              <a:off x="1287720" y="16891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11" name="object 8"/>
            <p:cNvSpPr/>
            <p:nvPr/>
          </p:nvSpPr>
          <p:spPr>
            <a:xfrm>
              <a:off x="989640" y="18399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53" y="518782"/>
                  </a:moveTo>
                  <a:lnTo>
                    <a:pt x="839546" y="473151"/>
                  </a:lnTo>
                  <a:lnTo>
                    <a:pt x="821931" y="430618"/>
                  </a:lnTo>
                  <a:lnTo>
                    <a:pt x="793902" y="394106"/>
                  </a:lnTo>
                  <a:lnTo>
                    <a:pt x="399796" y="0"/>
                  </a:lnTo>
                  <a:lnTo>
                    <a:pt x="150710" y="249085"/>
                  </a:lnTo>
                  <a:lnTo>
                    <a:pt x="173685" y="272072"/>
                  </a:lnTo>
                  <a:lnTo>
                    <a:pt x="51650" y="394106"/>
                  </a:lnTo>
                  <a:lnTo>
                    <a:pt x="23622" y="430618"/>
                  </a:lnTo>
                  <a:lnTo>
                    <a:pt x="6007" y="473151"/>
                  </a:lnTo>
                  <a:lnTo>
                    <a:pt x="0" y="518782"/>
                  </a:lnTo>
                  <a:lnTo>
                    <a:pt x="381" y="530326"/>
                  </a:lnTo>
                  <a:lnTo>
                    <a:pt x="9359" y="575475"/>
                  </a:lnTo>
                  <a:lnTo>
                    <a:pt x="29718" y="616750"/>
                  </a:lnTo>
                  <a:lnTo>
                    <a:pt x="59855" y="651141"/>
                  </a:lnTo>
                  <a:lnTo>
                    <a:pt x="98069" y="676656"/>
                  </a:lnTo>
                  <a:lnTo>
                    <a:pt x="141655" y="691464"/>
                  </a:lnTo>
                  <a:lnTo>
                    <a:pt x="176060" y="694842"/>
                  </a:lnTo>
                  <a:lnTo>
                    <a:pt x="187604" y="694461"/>
                  </a:lnTo>
                  <a:lnTo>
                    <a:pt x="232740" y="685482"/>
                  </a:lnTo>
                  <a:lnTo>
                    <a:pt x="274027" y="665124"/>
                  </a:lnTo>
                  <a:lnTo>
                    <a:pt x="422770" y="521157"/>
                  </a:lnTo>
                  <a:lnTo>
                    <a:pt x="544817" y="643191"/>
                  </a:lnTo>
                  <a:lnTo>
                    <a:pt x="581329" y="671220"/>
                  </a:lnTo>
                  <a:lnTo>
                    <a:pt x="623862" y="688835"/>
                  </a:lnTo>
                  <a:lnTo>
                    <a:pt x="669493" y="694842"/>
                  </a:lnTo>
                  <a:lnTo>
                    <a:pt x="681037" y="694461"/>
                  </a:lnTo>
                  <a:lnTo>
                    <a:pt x="726186" y="685482"/>
                  </a:lnTo>
                  <a:lnTo>
                    <a:pt x="767461" y="665124"/>
                  </a:lnTo>
                  <a:lnTo>
                    <a:pt x="801852" y="634974"/>
                  </a:lnTo>
                  <a:lnTo>
                    <a:pt x="827379" y="596760"/>
                  </a:lnTo>
                  <a:lnTo>
                    <a:pt x="842175" y="553173"/>
                  </a:lnTo>
                  <a:lnTo>
                    <a:pt x="845185" y="530326"/>
                  </a:lnTo>
                  <a:lnTo>
                    <a:pt x="845553"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12" name="object 9"/>
          <p:cNvGrpSpPr/>
          <p:nvPr/>
        </p:nvGrpSpPr>
        <p:grpSpPr>
          <a:xfrm>
            <a:off x="0" y="0"/>
            <a:ext cx="14534640" cy="946800"/>
            <a:chOff x="0" y="0"/>
            <a:chExt cx="14534640" cy="946800"/>
          </a:xfrm>
        </p:grpSpPr>
        <p:sp>
          <p:nvSpPr>
            <p:cNvPr id="213" name="object 10"/>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14" name="object 11"/>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15" name="object 12"/>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16" name="object 13"/>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17" name="PlaceHolder 2"/>
          <p:cNvSpPr>
            <a:spLocks noGrp="1"/>
          </p:cNvSpPr>
          <p:nvPr>
            <p:ph type="sldNum" idx="29"/>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9527FC6E-0336-49A7-823D-4565FE7EE9BE}"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
        <p:nvSpPr>
          <p:cNvPr id="218" name="object 27"/>
          <p:cNvSpPr/>
          <p:nvPr/>
        </p:nvSpPr>
        <p:spPr>
          <a:xfrm>
            <a:off x="2286000" y="4448520"/>
            <a:ext cx="5942520" cy="12657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250" spc="-1" strike="noStrike">
                <a:solidFill>
                  <a:srgbClr val="292929"/>
                </a:solidFill>
                <a:latin typeface="Gill Sans MT"/>
              </a:rPr>
              <a:t>What are CNNs?</a:t>
            </a:r>
            <a:endParaRPr b="0" lang="en-US" sz="2250" spc="-1" strike="noStrike">
              <a:solidFill>
                <a:srgbClr val="000000"/>
              </a:solidFill>
              <a:latin typeface="Arial"/>
            </a:endParaRPr>
          </a:p>
          <a:p>
            <a:pPr marL="12600">
              <a:lnSpc>
                <a:spcPct val="100000"/>
              </a:lnSpc>
              <a:spcBef>
                <a:spcPts val="1590"/>
              </a:spcBef>
            </a:pPr>
            <a:r>
              <a:rPr b="0" lang="en-US" sz="1550" spc="83" strike="noStrike">
                <a:solidFill>
                  <a:srgbClr val="292929"/>
                </a:solidFill>
                <a:latin typeface="Gill Sans MT"/>
              </a:rPr>
              <a:t>CNNs are biologically inspired architectures designed to process grid-like data. They rely on the concept of local receptive fields and weight sharing.</a:t>
            </a:r>
            <a:endParaRPr b="0" lang="en-US" sz="15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object 2"/>
          <p:cNvSpPr/>
          <p:nvPr/>
        </p:nvSpPr>
        <p:spPr>
          <a:xfrm>
            <a:off x="13273920" y="5638680"/>
            <a:ext cx="3882960" cy="2256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41" strike="noStrike">
                <a:solidFill>
                  <a:srgbClr val="262626"/>
                </a:solidFill>
                <a:latin typeface="Gill Sans MT"/>
              </a:rPr>
              <a:t>Self-</a:t>
            </a:r>
            <a:r>
              <a:rPr b="1" lang="en-US" sz="2600" spc="-32" strike="noStrike">
                <a:solidFill>
                  <a:srgbClr val="262626"/>
                </a:solidFill>
                <a:latin typeface="Gill Sans MT"/>
              </a:rPr>
              <a:t>Attention</a:t>
            </a:r>
            <a:r>
              <a:rPr b="1" lang="en-US" sz="2600" spc="-145" strike="noStrike">
                <a:solidFill>
                  <a:srgbClr val="262626"/>
                </a:solidFill>
                <a:latin typeface="Gill Sans MT"/>
              </a:rPr>
              <a:t> </a:t>
            </a:r>
            <a:r>
              <a:rPr b="1" lang="en-US" sz="2600" spc="-1" strike="noStrike">
                <a:solidFill>
                  <a:srgbClr val="262626"/>
                </a:solidFill>
                <a:latin typeface="Gill Sans MT"/>
              </a:rPr>
              <a:t>Across</a:t>
            </a:r>
            <a:r>
              <a:rPr b="1" lang="en-US" sz="2600" spc="-140" strike="noStrike">
                <a:solidFill>
                  <a:srgbClr val="262626"/>
                </a:solidFill>
                <a:latin typeface="Gill Sans MT"/>
              </a:rPr>
              <a:t> </a:t>
            </a:r>
            <a:r>
              <a:rPr b="1" lang="en-US" sz="2600" spc="-26" strike="noStrike">
                <a:solidFill>
                  <a:srgbClr val="262626"/>
                </a:solidFill>
                <a:latin typeface="Gill Sans MT"/>
              </a:rPr>
              <a:t>the</a:t>
            </a:r>
            <a:endParaRPr b="0" lang="en-US" sz="2600" spc="-1" strike="noStrike">
              <a:solidFill>
                <a:srgbClr val="000000"/>
              </a:solidFill>
              <a:latin typeface="Arial"/>
            </a:endParaRPr>
          </a:p>
          <a:p>
            <a:pPr marL="12600">
              <a:lnSpc>
                <a:spcPct val="100000"/>
              </a:lnSpc>
            </a:pPr>
            <a:r>
              <a:rPr b="1" lang="en-US" sz="2600" spc="-12" strike="noStrike">
                <a:solidFill>
                  <a:srgbClr val="262626"/>
                </a:solidFill>
                <a:latin typeface="Gill Sans MT"/>
              </a:rPr>
              <a:t>Image</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Captures</a:t>
            </a:r>
            <a:r>
              <a:rPr b="0" lang="en-US" sz="1800" spc="-15" strike="noStrike">
                <a:solidFill>
                  <a:srgbClr val="262626"/>
                </a:solidFill>
                <a:latin typeface="Gill Sans MT"/>
              </a:rPr>
              <a:t> </a:t>
            </a:r>
            <a:r>
              <a:rPr b="0" lang="en-US" sz="1800" spc="38" strike="noStrike">
                <a:solidFill>
                  <a:srgbClr val="262626"/>
                </a:solidFill>
                <a:latin typeface="Gill Sans MT"/>
              </a:rPr>
              <a:t>relationships</a:t>
            </a:r>
            <a:r>
              <a:rPr b="0" lang="en-US" sz="1800" spc="-12" strike="noStrike">
                <a:solidFill>
                  <a:srgbClr val="262626"/>
                </a:solidFill>
                <a:latin typeface="Gill Sans MT"/>
              </a:rPr>
              <a:t> </a:t>
            </a:r>
            <a:r>
              <a:rPr b="0" lang="en-US" sz="1800" spc="66" strike="noStrike">
                <a:solidFill>
                  <a:srgbClr val="262626"/>
                </a:solidFill>
                <a:latin typeface="Gill Sans MT"/>
              </a:rPr>
              <a:t>between</a:t>
            </a:r>
            <a:r>
              <a:rPr b="0" lang="en-US" sz="1800" spc="-15" strike="noStrike">
                <a:solidFill>
                  <a:srgbClr val="262626"/>
                </a:solidFill>
                <a:latin typeface="Gill Sans MT"/>
              </a:rPr>
              <a:t> </a:t>
            </a:r>
            <a:r>
              <a:rPr b="0" lang="en-US" sz="1800" spc="-12" strike="noStrike">
                <a:solidFill>
                  <a:srgbClr val="262626"/>
                </a:solidFill>
                <a:latin typeface="Gill Sans MT"/>
              </a:rPr>
              <a:t>distant </a:t>
            </a:r>
            <a:r>
              <a:rPr b="0" lang="en-US" sz="1800" spc="83" strike="noStrike">
                <a:solidFill>
                  <a:srgbClr val="262626"/>
                </a:solidFill>
                <a:latin typeface="Gill Sans MT"/>
              </a:rPr>
              <a:t>patches</a:t>
            </a:r>
            <a:r>
              <a:rPr b="0" lang="en-US" sz="1800" spc="-15" strike="noStrike">
                <a:solidFill>
                  <a:srgbClr val="262626"/>
                </a:solidFill>
                <a:latin typeface="Gill Sans MT"/>
              </a:rPr>
              <a:t> </a:t>
            </a:r>
            <a:r>
              <a:rPr b="0" lang="en-US" sz="1800" spc="-46" strike="noStrike">
                <a:solidFill>
                  <a:srgbClr val="262626"/>
                </a:solidFill>
                <a:latin typeface="Gill Sans MT"/>
              </a:rPr>
              <a:t>for</a:t>
            </a:r>
            <a:r>
              <a:rPr b="0" lang="en-US" sz="1800" spc="-12" strike="noStrike">
                <a:solidFill>
                  <a:srgbClr val="262626"/>
                </a:solidFill>
                <a:latin typeface="Gill Sans MT"/>
              </a:rPr>
              <a:t> </a:t>
            </a:r>
            <a:r>
              <a:rPr b="0" lang="en-US" sz="1800" spc="-1" strike="noStrike">
                <a:solidFill>
                  <a:srgbClr val="262626"/>
                </a:solidFill>
                <a:latin typeface="Gill Sans MT"/>
              </a:rPr>
              <a:t>holistic</a:t>
            </a:r>
            <a:r>
              <a:rPr b="0" lang="en-US" sz="1800" spc="-15" strike="noStrike">
                <a:solidFill>
                  <a:srgbClr val="262626"/>
                </a:solidFill>
                <a:latin typeface="Gill Sans MT"/>
              </a:rPr>
              <a:t> </a:t>
            </a:r>
            <a:r>
              <a:rPr b="0" lang="en-US" sz="1800" spc="52" strike="noStrike">
                <a:solidFill>
                  <a:srgbClr val="262626"/>
                </a:solidFill>
                <a:latin typeface="Gill Sans MT"/>
              </a:rPr>
              <a:t>understanding.</a:t>
            </a:r>
            <a:endParaRPr b="0" lang="en-US" sz="1800" spc="-1" strike="noStrike">
              <a:solidFill>
                <a:srgbClr val="000000"/>
              </a:solidFill>
              <a:latin typeface="Arial"/>
            </a:endParaRPr>
          </a:p>
        </p:txBody>
      </p:sp>
      <p:sp>
        <p:nvSpPr>
          <p:cNvPr id="220" name="object 3"/>
          <p:cNvSpPr/>
          <p:nvPr/>
        </p:nvSpPr>
        <p:spPr>
          <a:xfrm>
            <a:off x="8167320" y="5639040"/>
            <a:ext cx="3805560" cy="1860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Image</a:t>
            </a:r>
            <a:r>
              <a:rPr b="1" lang="en-US" sz="2600" spc="-131" strike="noStrike">
                <a:solidFill>
                  <a:srgbClr val="262626"/>
                </a:solidFill>
                <a:latin typeface="Gill Sans MT"/>
              </a:rPr>
              <a:t> </a:t>
            </a:r>
            <a:r>
              <a:rPr b="1" lang="en-US" sz="2600" spc="38" strike="noStrike">
                <a:solidFill>
                  <a:srgbClr val="262626"/>
                </a:solidFill>
                <a:latin typeface="Gill Sans MT"/>
              </a:rPr>
              <a:t>Patching</a:t>
            </a:r>
            <a:r>
              <a:rPr b="1" lang="en-US" sz="2600" spc="-131" strike="noStrike">
                <a:solidFill>
                  <a:srgbClr val="262626"/>
                </a:solidFill>
                <a:latin typeface="Gill Sans MT"/>
              </a:rPr>
              <a:t> </a:t>
            </a:r>
            <a:r>
              <a:rPr b="1" lang="en-US" sz="2600" spc="77" strike="noStrike">
                <a:solidFill>
                  <a:srgbClr val="262626"/>
                </a:solidFill>
                <a:latin typeface="Gill Sans MT"/>
              </a:rPr>
              <a:t>and </a:t>
            </a:r>
            <a:r>
              <a:rPr b="1" lang="en-US" sz="2600" spc="52" strike="noStrike">
                <a:solidFill>
                  <a:srgbClr val="262626"/>
                </a:solidFill>
                <a:latin typeface="Gill Sans MT"/>
              </a:rPr>
              <a:t>Embedding</a:t>
            </a:r>
            <a:endParaRPr b="0" lang="en-US" sz="2600" spc="-1" strike="noStrike">
              <a:solidFill>
                <a:srgbClr val="000000"/>
              </a:solidFill>
              <a:latin typeface="Arial"/>
            </a:endParaRPr>
          </a:p>
          <a:p>
            <a:pPr marL="12600">
              <a:lnSpc>
                <a:spcPct val="100000"/>
              </a:lnSpc>
              <a:spcBef>
                <a:spcPts val="1840"/>
              </a:spcBef>
            </a:pPr>
            <a:r>
              <a:rPr b="0" lang="en-US" sz="1800" spc="117" strike="noStrike">
                <a:solidFill>
                  <a:srgbClr val="262626"/>
                </a:solidFill>
                <a:latin typeface="Gill Sans MT"/>
              </a:rPr>
              <a:t>Images</a:t>
            </a:r>
            <a:r>
              <a:rPr b="0" lang="en-US" sz="1800" spc="-75" strike="noStrike">
                <a:solidFill>
                  <a:srgbClr val="262626"/>
                </a:solidFill>
                <a:latin typeface="Gill Sans MT"/>
              </a:rPr>
              <a:t> </a:t>
            </a:r>
            <a:r>
              <a:rPr b="0" lang="en-US" sz="1800" spc="-1" strike="noStrike">
                <a:solidFill>
                  <a:srgbClr val="262626"/>
                </a:solidFill>
                <a:latin typeface="Gill Sans MT"/>
              </a:rPr>
              <a:t>are</a:t>
            </a:r>
            <a:r>
              <a:rPr b="0" lang="en-US" sz="1800" spc="-75" strike="noStrike">
                <a:solidFill>
                  <a:srgbClr val="262626"/>
                </a:solidFill>
                <a:latin typeface="Gill Sans MT"/>
              </a:rPr>
              <a:t> </a:t>
            </a:r>
            <a:r>
              <a:rPr b="0" lang="en-US" sz="1800" spc="-1" strike="noStrike">
                <a:solidFill>
                  <a:srgbClr val="262626"/>
                </a:solidFill>
                <a:latin typeface="Gill Sans MT"/>
              </a:rPr>
              <a:t>split</a:t>
            </a:r>
            <a:r>
              <a:rPr b="0" lang="en-US" sz="1800" spc="-75" strike="noStrike">
                <a:solidFill>
                  <a:srgbClr val="262626"/>
                </a:solidFill>
                <a:latin typeface="Gill Sans MT"/>
              </a:rPr>
              <a:t> </a:t>
            </a:r>
            <a:r>
              <a:rPr b="0" lang="en-US" sz="1800" spc="-1" strike="noStrike">
                <a:solidFill>
                  <a:srgbClr val="262626"/>
                </a:solidFill>
                <a:latin typeface="Gill Sans MT"/>
              </a:rPr>
              <a:t>into</a:t>
            </a:r>
            <a:r>
              <a:rPr b="0" lang="en-US" sz="1800" spc="-75" strike="noStrike">
                <a:solidFill>
                  <a:srgbClr val="262626"/>
                </a:solidFill>
                <a:latin typeface="Gill Sans MT"/>
              </a:rPr>
              <a:t> </a:t>
            </a:r>
            <a:r>
              <a:rPr b="0" lang="en-US" sz="1800" spc="-1" strike="noStrike">
                <a:solidFill>
                  <a:srgbClr val="262626"/>
                </a:solidFill>
                <a:latin typeface="Gill Sans MT"/>
              </a:rPr>
              <a:t>ﬁxed-</a:t>
            </a:r>
            <a:r>
              <a:rPr b="0" lang="en-US" sz="1800" spc="38" strike="noStrike">
                <a:solidFill>
                  <a:srgbClr val="262626"/>
                </a:solidFill>
                <a:latin typeface="Gill Sans MT"/>
              </a:rPr>
              <a:t>size</a:t>
            </a:r>
            <a:r>
              <a:rPr b="0" lang="en-US" sz="1800" spc="-75" strike="noStrike">
                <a:solidFill>
                  <a:srgbClr val="262626"/>
                </a:solidFill>
                <a:latin typeface="Gill Sans MT"/>
              </a:rPr>
              <a:t> </a:t>
            </a:r>
            <a:r>
              <a:rPr b="0" lang="en-US" sz="1800" spc="58" strike="noStrike">
                <a:solidFill>
                  <a:srgbClr val="262626"/>
                </a:solidFill>
                <a:latin typeface="Gill Sans MT"/>
              </a:rPr>
              <a:t>patches, </a:t>
            </a:r>
            <a:r>
              <a:rPr b="0" lang="en-US" sz="1800" spc="117" strike="noStrike">
                <a:solidFill>
                  <a:srgbClr val="262626"/>
                </a:solidFill>
                <a:latin typeface="Gill Sans MT"/>
              </a:rPr>
              <a:t>each</a:t>
            </a:r>
            <a:r>
              <a:rPr b="0" lang="en-US" sz="1800" spc="-120" strike="noStrike">
                <a:solidFill>
                  <a:srgbClr val="262626"/>
                </a:solidFill>
                <a:latin typeface="Gill Sans MT"/>
              </a:rPr>
              <a:t> </a:t>
            </a:r>
            <a:r>
              <a:rPr b="0" lang="en-US" sz="1800" spc="38" strike="noStrike">
                <a:solidFill>
                  <a:srgbClr val="262626"/>
                </a:solidFill>
                <a:latin typeface="Gill Sans MT"/>
              </a:rPr>
              <a:t>converted</a:t>
            </a:r>
            <a:r>
              <a:rPr b="0" lang="en-US" sz="1800" spc="-114" strike="noStrike">
                <a:solidFill>
                  <a:srgbClr val="262626"/>
                </a:solidFill>
                <a:latin typeface="Gill Sans MT"/>
              </a:rPr>
              <a:t> </a:t>
            </a:r>
            <a:r>
              <a:rPr b="0" lang="en-US" sz="1800" spc="-1" strike="noStrike">
                <a:solidFill>
                  <a:srgbClr val="262626"/>
                </a:solidFill>
                <a:latin typeface="Gill Sans MT"/>
              </a:rPr>
              <a:t>into</a:t>
            </a:r>
            <a:r>
              <a:rPr b="0" lang="en-US" sz="1800" spc="-114" strike="noStrike">
                <a:solidFill>
                  <a:srgbClr val="262626"/>
                </a:solidFill>
                <a:latin typeface="Gill Sans MT"/>
              </a:rPr>
              <a:t> </a:t>
            </a:r>
            <a:r>
              <a:rPr b="0" lang="en-US" sz="1800" spc="151" strike="noStrike">
                <a:solidFill>
                  <a:srgbClr val="262626"/>
                </a:solidFill>
                <a:latin typeface="Gill Sans MT"/>
              </a:rPr>
              <a:t>a</a:t>
            </a:r>
            <a:r>
              <a:rPr b="0" lang="en-US" sz="1800" spc="-120" strike="noStrike">
                <a:solidFill>
                  <a:srgbClr val="262626"/>
                </a:solidFill>
                <a:latin typeface="Gill Sans MT"/>
              </a:rPr>
              <a:t> </a:t>
            </a:r>
            <a:r>
              <a:rPr b="0" lang="en-US" sz="1800" spc="-12" strike="noStrike">
                <a:solidFill>
                  <a:srgbClr val="262626"/>
                </a:solidFill>
                <a:latin typeface="Gill Sans MT"/>
              </a:rPr>
              <a:t>vector.</a:t>
            </a:r>
            <a:endParaRPr b="0" lang="en-US" sz="1800" spc="-1" strike="noStrike">
              <a:solidFill>
                <a:srgbClr val="000000"/>
              </a:solidFill>
              <a:latin typeface="Arial"/>
            </a:endParaRPr>
          </a:p>
        </p:txBody>
      </p:sp>
      <p:sp>
        <p:nvSpPr>
          <p:cNvPr id="221" name="object 4"/>
          <p:cNvSpPr/>
          <p:nvPr/>
        </p:nvSpPr>
        <p:spPr>
          <a:xfrm>
            <a:off x="3060720" y="5639040"/>
            <a:ext cx="3690000" cy="1586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Global</a:t>
            </a:r>
            <a:r>
              <a:rPr b="1" lang="en-US" sz="2600" spc="-160" strike="noStrike">
                <a:solidFill>
                  <a:srgbClr val="262626"/>
                </a:solidFill>
                <a:latin typeface="Gill Sans MT"/>
              </a:rPr>
              <a:t> </a:t>
            </a:r>
            <a:r>
              <a:rPr b="1" lang="en-US" sz="2600" spc="-52" strike="noStrike">
                <a:solidFill>
                  <a:srgbClr val="262626"/>
                </a:solidFill>
                <a:latin typeface="Gill Sans MT"/>
              </a:rPr>
              <a:t>Context</a:t>
            </a:r>
            <a:r>
              <a:rPr b="1" lang="en-US" sz="2600" spc="-157" strike="noStrike">
                <a:solidFill>
                  <a:srgbClr val="262626"/>
                </a:solidFill>
                <a:latin typeface="Gill Sans MT"/>
              </a:rPr>
              <a:t> </a:t>
            </a:r>
            <a:r>
              <a:rPr b="1" lang="en-US" sz="2600" spc="-21" strike="noStrike">
                <a:solidFill>
                  <a:srgbClr val="262626"/>
                </a:solidFill>
                <a:latin typeface="Gill Sans MT"/>
              </a:rPr>
              <a:t>with</a:t>
            </a:r>
            <a:endParaRPr b="0" lang="en-US" sz="2600" spc="-1" strike="noStrike">
              <a:solidFill>
                <a:srgbClr val="000000"/>
              </a:solidFill>
              <a:latin typeface="Arial"/>
            </a:endParaRPr>
          </a:p>
          <a:p>
            <a:pPr marL="12600">
              <a:lnSpc>
                <a:spcPct val="100000"/>
              </a:lnSpc>
            </a:pPr>
            <a:r>
              <a:rPr b="1" lang="en-US" sz="2600" spc="-41" strike="noStrike">
                <a:solidFill>
                  <a:srgbClr val="262626"/>
                </a:solidFill>
                <a:latin typeface="Gill Sans MT"/>
              </a:rPr>
              <a:t>Self-</a:t>
            </a:r>
            <a:r>
              <a:rPr b="1" lang="en-US" sz="2600" spc="-12" strike="noStrike">
                <a:solidFill>
                  <a:srgbClr val="262626"/>
                </a:solidFill>
                <a:latin typeface="Gill Sans MT"/>
              </a:rPr>
              <a:t>Attention</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Vision</a:t>
            </a:r>
            <a:r>
              <a:rPr b="0" lang="en-US" sz="1800" spc="-21" strike="noStrike">
                <a:solidFill>
                  <a:srgbClr val="262626"/>
                </a:solidFill>
                <a:latin typeface="Gill Sans MT"/>
              </a:rPr>
              <a:t> </a:t>
            </a:r>
            <a:r>
              <a:rPr b="0" lang="en-US" sz="1800" spc="-1" strike="noStrike">
                <a:solidFill>
                  <a:srgbClr val="262626"/>
                </a:solidFill>
                <a:latin typeface="Gill Sans MT"/>
              </a:rPr>
              <a:t>Transformers</a:t>
            </a:r>
            <a:r>
              <a:rPr b="0" lang="en-US" sz="1800" spc="-21" strike="noStrike">
                <a:solidFill>
                  <a:srgbClr val="262626"/>
                </a:solidFill>
                <a:latin typeface="Gill Sans MT"/>
              </a:rPr>
              <a:t> </a:t>
            </a:r>
            <a:r>
              <a:rPr b="0" lang="en-US" sz="1800" spc="83" strike="noStrike">
                <a:solidFill>
                  <a:srgbClr val="262626"/>
                </a:solidFill>
                <a:latin typeface="Gill Sans MT"/>
              </a:rPr>
              <a:t>analyze</a:t>
            </a:r>
            <a:r>
              <a:rPr b="0" lang="en-US" sz="1800" spc="-21" strike="noStrike">
                <a:solidFill>
                  <a:srgbClr val="262626"/>
                </a:solidFill>
                <a:latin typeface="Gill Sans MT"/>
              </a:rPr>
              <a:t> </a:t>
            </a:r>
            <a:r>
              <a:rPr b="0" lang="en-US" sz="1800" spc="38" strike="noStrike">
                <a:solidFill>
                  <a:srgbClr val="262626"/>
                </a:solidFill>
                <a:latin typeface="Gill Sans MT"/>
              </a:rPr>
              <a:t>all</a:t>
            </a:r>
            <a:r>
              <a:rPr b="0" lang="en-US" sz="1800" spc="-21" strike="noStrike">
                <a:solidFill>
                  <a:srgbClr val="262626"/>
                </a:solidFill>
                <a:latin typeface="Gill Sans MT"/>
              </a:rPr>
              <a:t> </a:t>
            </a:r>
            <a:r>
              <a:rPr b="0" lang="en-US" sz="1800" spc="106" strike="noStrike">
                <a:solidFill>
                  <a:srgbClr val="262626"/>
                </a:solidFill>
                <a:latin typeface="Gill Sans MT"/>
              </a:rPr>
              <a:t>image </a:t>
            </a:r>
            <a:r>
              <a:rPr b="0" lang="en-US" sz="1800" spc="46" strike="noStrike">
                <a:solidFill>
                  <a:srgbClr val="262626"/>
                </a:solidFill>
                <a:latin typeface="Gill Sans MT"/>
              </a:rPr>
              <a:t>regions</a:t>
            </a:r>
            <a:r>
              <a:rPr b="0" lang="en-US" sz="1800" spc="-106" strike="noStrike">
                <a:solidFill>
                  <a:srgbClr val="262626"/>
                </a:solidFill>
                <a:latin typeface="Gill Sans MT"/>
              </a:rPr>
              <a:t> </a:t>
            </a:r>
            <a:r>
              <a:rPr b="0" lang="en-US" sz="1800" spc="32" strike="noStrike">
                <a:solidFill>
                  <a:srgbClr val="262626"/>
                </a:solidFill>
                <a:latin typeface="Gill Sans MT"/>
              </a:rPr>
              <a:t>simultaneously.</a:t>
            </a:r>
            <a:endParaRPr b="0" lang="en-US" sz="1800" spc="-1" strike="noStrike">
              <a:solidFill>
                <a:srgbClr val="000000"/>
              </a:solidFill>
              <a:latin typeface="Arial"/>
            </a:endParaRPr>
          </a:p>
        </p:txBody>
      </p:sp>
      <p:sp>
        <p:nvSpPr>
          <p:cNvPr id="222" name="object 5"/>
          <p:cNvSpPr/>
          <p:nvPr/>
        </p:nvSpPr>
        <p:spPr>
          <a:xfrm>
            <a:off x="13287600" y="4563360"/>
            <a:ext cx="692280" cy="717120"/>
          </a:xfrm>
          <a:custGeom>
            <a:avLst/>
            <a:gdLst>
              <a:gd name="textAreaLeft" fmla="*/ 0 w 692280"/>
              <a:gd name="textAreaRight" fmla="*/ 694080 w 692280"/>
              <a:gd name="textAreaTop" fmla="*/ 0 h 717120"/>
              <a:gd name="textAreaBottom" fmla="*/ 718920 h 717120"/>
            </a:gdLst>
            <a:ahLst/>
            <a:rect l="textAreaLeft" t="textAreaTop" r="textAreaRight" b="textAreaBottom"/>
            <a:pathLst>
              <a:path w="694055" h="718820">
                <a:moveTo>
                  <a:pt x="622773" y="697229"/>
                </a:moveTo>
                <a:lnTo>
                  <a:pt x="475284" y="697229"/>
                </a:lnTo>
                <a:lnTo>
                  <a:pt x="508820" y="713739"/>
                </a:lnTo>
                <a:lnTo>
                  <a:pt x="544737" y="718819"/>
                </a:lnTo>
                <a:lnTo>
                  <a:pt x="581040" y="716279"/>
                </a:lnTo>
                <a:lnTo>
                  <a:pt x="615734" y="702309"/>
                </a:lnTo>
                <a:lnTo>
                  <a:pt x="622773" y="697229"/>
                </a:lnTo>
                <a:close/>
              </a:path>
              <a:path w="694055" h="718820">
                <a:moveTo>
                  <a:pt x="316750" y="679449"/>
                </a:moveTo>
                <a:lnTo>
                  <a:pt x="312715" y="685799"/>
                </a:lnTo>
                <a:lnTo>
                  <a:pt x="308225" y="690879"/>
                </a:lnTo>
                <a:lnTo>
                  <a:pt x="303302" y="695959"/>
                </a:lnTo>
                <a:lnTo>
                  <a:pt x="297967" y="701039"/>
                </a:lnTo>
                <a:lnTo>
                  <a:pt x="342030" y="711199"/>
                </a:lnTo>
                <a:lnTo>
                  <a:pt x="386897" y="713739"/>
                </a:lnTo>
                <a:lnTo>
                  <a:pt x="431628" y="709929"/>
                </a:lnTo>
                <a:lnTo>
                  <a:pt x="475284" y="697229"/>
                </a:lnTo>
                <a:lnTo>
                  <a:pt x="622773" y="697229"/>
                </a:lnTo>
                <a:lnTo>
                  <a:pt x="635092" y="688339"/>
                </a:lnTo>
                <a:lnTo>
                  <a:pt x="384405" y="688339"/>
                </a:lnTo>
                <a:lnTo>
                  <a:pt x="350353" y="685799"/>
                </a:lnTo>
                <a:lnTo>
                  <a:pt x="316750" y="679449"/>
                </a:lnTo>
                <a:close/>
              </a:path>
              <a:path w="694055" h="718820">
                <a:moveTo>
                  <a:pt x="230586" y="567689"/>
                </a:moveTo>
                <a:lnTo>
                  <a:pt x="201570" y="580389"/>
                </a:lnTo>
                <a:lnTo>
                  <a:pt x="182706" y="604519"/>
                </a:lnTo>
                <a:lnTo>
                  <a:pt x="176758" y="636269"/>
                </a:lnTo>
                <a:lnTo>
                  <a:pt x="186486" y="665479"/>
                </a:lnTo>
                <a:lnTo>
                  <a:pt x="214655" y="689609"/>
                </a:lnTo>
                <a:lnTo>
                  <a:pt x="251127" y="694689"/>
                </a:lnTo>
                <a:lnTo>
                  <a:pt x="280147" y="681989"/>
                </a:lnTo>
                <a:lnTo>
                  <a:pt x="298978" y="656589"/>
                </a:lnTo>
                <a:lnTo>
                  <a:pt x="304886" y="626109"/>
                </a:lnTo>
                <a:lnTo>
                  <a:pt x="295136" y="595629"/>
                </a:lnTo>
                <a:lnTo>
                  <a:pt x="266992" y="572769"/>
                </a:lnTo>
                <a:lnTo>
                  <a:pt x="230586" y="567689"/>
                </a:lnTo>
                <a:close/>
              </a:path>
              <a:path w="694055" h="718820">
                <a:moveTo>
                  <a:pt x="540473" y="444499"/>
                </a:moveTo>
                <a:lnTo>
                  <a:pt x="500070" y="453389"/>
                </a:lnTo>
                <a:lnTo>
                  <a:pt x="466316" y="472439"/>
                </a:lnTo>
                <a:lnTo>
                  <a:pt x="440075" y="500379"/>
                </a:lnTo>
                <a:lnTo>
                  <a:pt x="413598" y="570229"/>
                </a:lnTo>
                <a:lnTo>
                  <a:pt x="414944" y="604519"/>
                </a:lnTo>
                <a:lnTo>
                  <a:pt x="415044" y="607059"/>
                </a:lnTo>
                <a:lnTo>
                  <a:pt x="415093" y="608329"/>
                </a:lnTo>
                <a:lnTo>
                  <a:pt x="427565" y="645159"/>
                </a:lnTo>
                <a:lnTo>
                  <a:pt x="451878" y="678179"/>
                </a:lnTo>
                <a:lnTo>
                  <a:pt x="418411" y="685799"/>
                </a:lnTo>
                <a:lnTo>
                  <a:pt x="384405" y="688339"/>
                </a:lnTo>
                <a:lnTo>
                  <a:pt x="635092" y="688339"/>
                </a:lnTo>
                <a:lnTo>
                  <a:pt x="645651" y="680719"/>
                </a:lnTo>
                <a:lnTo>
                  <a:pt x="664162" y="657859"/>
                </a:lnTo>
                <a:lnTo>
                  <a:pt x="551141" y="657859"/>
                </a:lnTo>
                <a:lnTo>
                  <a:pt x="512640" y="646429"/>
                </a:lnTo>
                <a:lnTo>
                  <a:pt x="489541" y="619759"/>
                </a:lnTo>
                <a:lnTo>
                  <a:pt x="481842" y="588009"/>
                </a:lnTo>
                <a:lnTo>
                  <a:pt x="489544" y="554989"/>
                </a:lnTo>
                <a:lnTo>
                  <a:pt x="512644" y="528319"/>
                </a:lnTo>
                <a:lnTo>
                  <a:pt x="551141" y="516889"/>
                </a:lnTo>
                <a:lnTo>
                  <a:pt x="598327" y="516889"/>
                </a:lnTo>
                <a:lnTo>
                  <a:pt x="591588" y="514349"/>
                </a:lnTo>
                <a:lnTo>
                  <a:pt x="576097" y="505459"/>
                </a:lnTo>
                <a:lnTo>
                  <a:pt x="562760" y="492759"/>
                </a:lnTo>
                <a:lnTo>
                  <a:pt x="552194" y="478789"/>
                </a:lnTo>
                <a:lnTo>
                  <a:pt x="544673" y="462279"/>
                </a:lnTo>
                <a:lnTo>
                  <a:pt x="540473" y="444499"/>
                </a:lnTo>
                <a:close/>
              </a:path>
              <a:path w="694055" h="718820">
                <a:moveTo>
                  <a:pt x="682930" y="615949"/>
                </a:moveTo>
                <a:lnTo>
                  <a:pt x="594372" y="615949"/>
                </a:lnTo>
                <a:lnTo>
                  <a:pt x="597547" y="617219"/>
                </a:lnTo>
                <a:lnTo>
                  <a:pt x="599871" y="619759"/>
                </a:lnTo>
                <a:lnTo>
                  <a:pt x="601351" y="634999"/>
                </a:lnTo>
                <a:lnTo>
                  <a:pt x="587698" y="647699"/>
                </a:lnTo>
                <a:lnTo>
                  <a:pt x="567949" y="655319"/>
                </a:lnTo>
                <a:lnTo>
                  <a:pt x="551141" y="657859"/>
                </a:lnTo>
                <a:lnTo>
                  <a:pt x="664162" y="657859"/>
                </a:lnTo>
                <a:lnTo>
                  <a:pt x="668275" y="652779"/>
                </a:lnTo>
                <a:lnTo>
                  <a:pt x="682587" y="618489"/>
                </a:lnTo>
                <a:lnTo>
                  <a:pt x="682930" y="615949"/>
                </a:lnTo>
                <a:close/>
              </a:path>
              <a:path w="694055" h="718820">
                <a:moveTo>
                  <a:pt x="170560" y="274319"/>
                </a:moveTo>
                <a:lnTo>
                  <a:pt x="156043" y="294639"/>
                </a:lnTo>
                <a:lnTo>
                  <a:pt x="143438" y="314959"/>
                </a:lnTo>
                <a:lnTo>
                  <a:pt x="132822" y="337819"/>
                </a:lnTo>
                <a:lnTo>
                  <a:pt x="124269" y="360679"/>
                </a:lnTo>
                <a:lnTo>
                  <a:pt x="88640" y="369569"/>
                </a:lnTo>
                <a:lnTo>
                  <a:pt x="56943" y="386079"/>
                </a:lnTo>
                <a:lnTo>
                  <a:pt x="30718" y="410209"/>
                </a:lnTo>
                <a:lnTo>
                  <a:pt x="11506" y="441959"/>
                </a:lnTo>
                <a:lnTo>
                  <a:pt x="0" y="482599"/>
                </a:lnTo>
                <a:lnTo>
                  <a:pt x="1434" y="513079"/>
                </a:lnTo>
                <a:lnTo>
                  <a:pt x="1554" y="515619"/>
                </a:lnTo>
                <a:lnTo>
                  <a:pt x="1673" y="518159"/>
                </a:lnTo>
                <a:lnTo>
                  <a:pt x="1793" y="520699"/>
                </a:lnTo>
                <a:lnTo>
                  <a:pt x="1913" y="523239"/>
                </a:lnTo>
                <a:lnTo>
                  <a:pt x="15477" y="561339"/>
                </a:lnTo>
                <a:lnTo>
                  <a:pt x="38924" y="593089"/>
                </a:lnTo>
                <a:lnTo>
                  <a:pt x="70488" y="618489"/>
                </a:lnTo>
                <a:lnTo>
                  <a:pt x="108398" y="632459"/>
                </a:lnTo>
                <a:lnTo>
                  <a:pt x="150888" y="634999"/>
                </a:lnTo>
                <a:lnTo>
                  <a:pt x="154271" y="607059"/>
                </a:lnTo>
                <a:lnTo>
                  <a:pt x="165757" y="581659"/>
                </a:lnTo>
                <a:lnTo>
                  <a:pt x="184239" y="561339"/>
                </a:lnTo>
                <a:lnTo>
                  <a:pt x="190885" y="557529"/>
                </a:lnTo>
                <a:lnTo>
                  <a:pt x="136359" y="557529"/>
                </a:lnTo>
                <a:lnTo>
                  <a:pt x="100978" y="548639"/>
                </a:lnTo>
                <a:lnTo>
                  <a:pt x="77392" y="528319"/>
                </a:lnTo>
                <a:lnTo>
                  <a:pt x="65600" y="500379"/>
                </a:lnTo>
                <a:lnTo>
                  <a:pt x="65601" y="469899"/>
                </a:lnTo>
                <a:lnTo>
                  <a:pt x="77395" y="441959"/>
                </a:lnTo>
                <a:lnTo>
                  <a:pt x="100982" y="421639"/>
                </a:lnTo>
                <a:lnTo>
                  <a:pt x="136359" y="412749"/>
                </a:lnTo>
                <a:lnTo>
                  <a:pt x="242988" y="412749"/>
                </a:lnTo>
                <a:lnTo>
                  <a:pt x="233774" y="401319"/>
                </a:lnTo>
                <a:lnTo>
                  <a:pt x="209654" y="380999"/>
                </a:lnTo>
                <a:lnTo>
                  <a:pt x="181862" y="368299"/>
                </a:lnTo>
                <a:lnTo>
                  <a:pt x="151396" y="360679"/>
                </a:lnTo>
                <a:lnTo>
                  <a:pt x="158494" y="342899"/>
                </a:lnTo>
                <a:lnTo>
                  <a:pt x="166955" y="326389"/>
                </a:lnTo>
                <a:lnTo>
                  <a:pt x="176733" y="309879"/>
                </a:lnTo>
                <a:lnTo>
                  <a:pt x="187782" y="294639"/>
                </a:lnTo>
                <a:lnTo>
                  <a:pt x="182946" y="289559"/>
                </a:lnTo>
                <a:lnTo>
                  <a:pt x="178452" y="284479"/>
                </a:lnTo>
                <a:lnTo>
                  <a:pt x="174317" y="279399"/>
                </a:lnTo>
                <a:lnTo>
                  <a:pt x="170560" y="274319"/>
                </a:lnTo>
                <a:close/>
              </a:path>
              <a:path w="694055" h="718820">
                <a:moveTo>
                  <a:pt x="556091" y="542289"/>
                </a:moveTo>
                <a:lnTo>
                  <a:pt x="516656" y="558799"/>
                </a:lnTo>
                <a:lnTo>
                  <a:pt x="506084" y="584199"/>
                </a:lnTo>
                <a:lnTo>
                  <a:pt x="507644" y="599439"/>
                </a:lnTo>
                <a:lnTo>
                  <a:pt x="513876" y="613409"/>
                </a:lnTo>
                <a:lnTo>
                  <a:pt x="523820" y="623569"/>
                </a:lnTo>
                <a:lnTo>
                  <a:pt x="536551" y="629919"/>
                </a:lnTo>
                <a:lnTo>
                  <a:pt x="551141" y="632459"/>
                </a:lnTo>
                <a:lnTo>
                  <a:pt x="559736" y="632459"/>
                </a:lnTo>
                <a:lnTo>
                  <a:pt x="567937" y="629919"/>
                </a:lnTo>
                <a:lnTo>
                  <a:pt x="575519" y="624839"/>
                </a:lnTo>
                <a:lnTo>
                  <a:pt x="582256" y="619759"/>
                </a:lnTo>
                <a:lnTo>
                  <a:pt x="584593" y="617219"/>
                </a:lnTo>
                <a:lnTo>
                  <a:pt x="587755" y="615949"/>
                </a:lnTo>
                <a:lnTo>
                  <a:pt x="682930" y="615949"/>
                </a:lnTo>
                <a:lnTo>
                  <a:pt x="687565" y="581659"/>
                </a:lnTo>
                <a:lnTo>
                  <a:pt x="686429" y="563879"/>
                </a:lnTo>
                <a:lnTo>
                  <a:pt x="685434" y="558799"/>
                </a:lnTo>
                <a:lnTo>
                  <a:pt x="587794" y="558799"/>
                </a:lnTo>
                <a:lnTo>
                  <a:pt x="584606" y="557529"/>
                </a:lnTo>
                <a:lnTo>
                  <a:pt x="582256" y="554989"/>
                </a:lnTo>
                <a:lnTo>
                  <a:pt x="570002" y="546099"/>
                </a:lnTo>
                <a:lnTo>
                  <a:pt x="556091" y="542289"/>
                </a:lnTo>
                <a:close/>
              </a:path>
              <a:path w="694055" h="718820">
                <a:moveTo>
                  <a:pt x="598327" y="516889"/>
                </a:moveTo>
                <a:lnTo>
                  <a:pt x="551141" y="516889"/>
                </a:lnTo>
                <a:lnTo>
                  <a:pt x="567894" y="519429"/>
                </a:lnTo>
                <a:lnTo>
                  <a:pt x="587655" y="527049"/>
                </a:lnTo>
                <a:lnTo>
                  <a:pt x="601342" y="539749"/>
                </a:lnTo>
                <a:lnTo>
                  <a:pt x="599871" y="554989"/>
                </a:lnTo>
                <a:lnTo>
                  <a:pt x="597560" y="557529"/>
                </a:lnTo>
                <a:lnTo>
                  <a:pt x="594398" y="558799"/>
                </a:lnTo>
                <a:lnTo>
                  <a:pt x="685434" y="558799"/>
                </a:lnTo>
                <a:lnTo>
                  <a:pt x="682947" y="546099"/>
                </a:lnTo>
                <a:lnTo>
                  <a:pt x="677176" y="529589"/>
                </a:lnTo>
                <a:lnTo>
                  <a:pt x="674099" y="523239"/>
                </a:lnTo>
                <a:lnTo>
                  <a:pt x="626114" y="523239"/>
                </a:lnTo>
                <a:lnTo>
                  <a:pt x="608434" y="520699"/>
                </a:lnTo>
                <a:lnTo>
                  <a:pt x="598327" y="516889"/>
                </a:lnTo>
                <a:close/>
              </a:path>
              <a:path w="694055" h="718820">
                <a:moveTo>
                  <a:pt x="273010" y="515619"/>
                </a:moveTo>
                <a:lnTo>
                  <a:pt x="181241" y="515619"/>
                </a:lnTo>
                <a:lnTo>
                  <a:pt x="184492" y="516889"/>
                </a:lnTo>
                <a:lnTo>
                  <a:pt x="186880" y="519429"/>
                </a:lnTo>
                <a:lnTo>
                  <a:pt x="188669" y="534669"/>
                </a:lnTo>
                <a:lnTo>
                  <a:pt x="174421" y="547369"/>
                </a:lnTo>
                <a:lnTo>
                  <a:pt x="153772" y="556259"/>
                </a:lnTo>
                <a:lnTo>
                  <a:pt x="136359" y="557529"/>
                </a:lnTo>
                <a:lnTo>
                  <a:pt x="190885" y="557529"/>
                </a:lnTo>
                <a:lnTo>
                  <a:pt x="208610" y="547369"/>
                </a:lnTo>
                <a:lnTo>
                  <a:pt x="222722" y="543559"/>
                </a:lnTo>
                <a:lnTo>
                  <a:pt x="237232" y="541019"/>
                </a:lnTo>
                <a:lnTo>
                  <a:pt x="267103" y="541019"/>
                </a:lnTo>
                <a:lnTo>
                  <a:pt x="273010" y="515619"/>
                </a:lnTo>
                <a:close/>
              </a:path>
              <a:path w="694055" h="718820">
                <a:moveTo>
                  <a:pt x="267103" y="541019"/>
                </a:moveTo>
                <a:lnTo>
                  <a:pt x="237232" y="541019"/>
                </a:lnTo>
                <a:lnTo>
                  <a:pt x="251833" y="542289"/>
                </a:lnTo>
                <a:lnTo>
                  <a:pt x="266217" y="544829"/>
                </a:lnTo>
                <a:lnTo>
                  <a:pt x="267103" y="541019"/>
                </a:lnTo>
                <a:close/>
              </a:path>
              <a:path w="694055" h="718820">
                <a:moveTo>
                  <a:pt x="135581" y="438149"/>
                </a:moveTo>
                <a:lnTo>
                  <a:pt x="118104" y="441959"/>
                </a:lnTo>
                <a:lnTo>
                  <a:pt x="102806" y="452119"/>
                </a:lnTo>
                <a:lnTo>
                  <a:pt x="92669" y="467359"/>
                </a:lnTo>
                <a:lnTo>
                  <a:pt x="89290" y="485139"/>
                </a:lnTo>
                <a:lnTo>
                  <a:pt x="92669" y="502919"/>
                </a:lnTo>
                <a:lnTo>
                  <a:pt x="102806" y="518159"/>
                </a:lnTo>
                <a:lnTo>
                  <a:pt x="118104" y="528319"/>
                </a:lnTo>
                <a:lnTo>
                  <a:pt x="135581" y="532129"/>
                </a:lnTo>
                <a:lnTo>
                  <a:pt x="153159" y="529589"/>
                </a:lnTo>
                <a:lnTo>
                  <a:pt x="168757" y="519429"/>
                </a:lnTo>
                <a:lnTo>
                  <a:pt x="171170" y="516889"/>
                </a:lnTo>
                <a:lnTo>
                  <a:pt x="174447" y="515619"/>
                </a:lnTo>
                <a:lnTo>
                  <a:pt x="273010" y="515619"/>
                </a:lnTo>
                <a:lnTo>
                  <a:pt x="273306" y="514349"/>
                </a:lnTo>
                <a:lnTo>
                  <a:pt x="273418" y="483869"/>
                </a:lnTo>
                <a:lnTo>
                  <a:pt x="266962" y="454659"/>
                </a:lnTo>
                <a:lnTo>
                  <a:pt x="174421" y="454659"/>
                </a:lnTo>
                <a:lnTo>
                  <a:pt x="171157" y="453389"/>
                </a:lnTo>
                <a:lnTo>
                  <a:pt x="168757" y="450849"/>
                </a:lnTo>
                <a:lnTo>
                  <a:pt x="153159" y="441959"/>
                </a:lnTo>
                <a:lnTo>
                  <a:pt x="135581" y="438149"/>
                </a:lnTo>
                <a:close/>
              </a:path>
              <a:path w="694055" h="718820">
                <a:moveTo>
                  <a:pt x="669175" y="513079"/>
                </a:moveTo>
                <a:lnTo>
                  <a:pt x="663163" y="516889"/>
                </a:lnTo>
                <a:lnTo>
                  <a:pt x="656959" y="518159"/>
                </a:lnTo>
                <a:lnTo>
                  <a:pt x="650596" y="520699"/>
                </a:lnTo>
                <a:lnTo>
                  <a:pt x="644105" y="521969"/>
                </a:lnTo>
                <a:lnTo>
                  <a:pt x="626114" y="523239"/>
                </a:lnTo>
                <a:lnTo>
                  <a:pt x="674099" y="523239"/>
                </a:lnTo>
                <a:lnTo>
                  <a:pt x="669175" y="513079"/>
                </a:lnTo>
                <a:close/>
              </a:path>
              <a:path w="694055" h="718820">
                <a:moveTo>
                  <a:pt x="630245" y="368299"/>
                </a:moveTo>
                <a:lnTo>
                  <a:pt x="593609" y="379729"/>
                </a:lnTo>
                <a:lnTo>
                  <a:pt x="567245" y="417829"/>
                </a:lnTo>
                <a:lnTo>
                  <a:pt x="566115" y="441959"/>
                </a:lnTo>
                <a:lnTo>
                  <a:pt x="574068" y="464819"/>
                </a:lnTo>
                <a:lnTo>
                  <a:pt x="589391" y="482599"/>
                </a:lnTo>
                <a:lnTo>
                  <a:pt x="610109" y="494029"/>
                </a:lnTo>
                <a:lnTo>
                  <a:pt x="634250" y="496569"/>
                </a:lnTo>
                <a:lnTo>
                  <a:pt x="657729" y="490219"/>
                </a:lnTo>
                <a:lnTo>
                  <a:pt x="676644" y="476249"/>
                </a:lnTo>
                <a:lnTo>
                  <a:pt x="689266" y="457199"/>
                </a:lnTo>
                <a:lnTo>
                  <a:pt x="693864" y="433069"/>
                </a:lnTo>
                <a:lnTo>
                  <a:pt x="692183" y="419099"/>
                </a:lnTo>
                <a:lnTo>
                  <a:pt x="669810" y="383539"/>
                </a:lnTo>
                <a:lnTo>
                  <a:pt x="630245" y="368299"/>
                </a:lnTo>
                <a:close/>
              </a:path>
              <a:path w="694055" h="718820">
                <a:moveTo>
                  <a:pt x="242988" y="412749"/>
                </a:moveTo>
                <a:lnTo>
                  <a:pt x="136359" y="412749"/>
                </a:lnTo>
                <a:lnTo>
                  <a:pt x="153860" y="415289"/>
                </a:lnTo>
                <a:lnTo>
                  <a:pt x="174445" y="422909"/>
                </a:lnTo>
                <a:lnTo>
                  <a:pt x="188618" y="435609"/>
                </a:lnTo>
                <a:lnTo>
                  <a:pt x="186880" y="450849"/>
                </a:lnTo>
                <a:lnTo>
                  <a:pt x="184480" y="453389"/>
                </a:lnTo>
                <a:lnTo>
                  <a:pt x="181216" y="454659"/>
                </a:lnTo>
                <a:lnTo>
                  <a:pt x="266962" y="454659"/>
                </a:lnTo>
                <a:lnTo>
                  <a:pt x="266681" y="453389"/>
                </a:lnTo>
                <a:lnTo>
                  <a:pt x="253225" y="425449"/>
                </a:lnTo>
                <a:lnTo>
                  <a:pt x="242988" y="412749"/>
                </a:lnTo>
                <a:close/>
              </a:path>
              <a:path w="694055" h="718820">
                <a:moveTo>
                  <a:pt x="547365" y="229869"/>
                </a:moveTo>
                <a:lnTo>
                  <a:pt x="502157" y="229869"/>
                </a:lnTo>
                <a:lnTo>
                  <a:pt x="535152" y="252729"/>
                </a:lnTo>
                <a:lnTo>
                  <a:pt x="563937" y="279399"/>
                </a:lnTo>
                <a:lnTo>
                  <a:pt x="587997" y="311149"/>
                </a:lnTo>
                <a:lnTo>
                  <a:pt x="606818" y="345439"/>
                </a:lnTo>
                <a:lnTo>
                  <a:pt x="620067" y="342899"/>
                </a:lnTo>
                <a:lnTo>
                  <a:pt x="633564" y="342899"/>
                </a:lnTo>
                <a:lnTo>
                  <a:pt x="613311" y="302259"/>
                </a:lnTo>
                <a:lnTo>
                  <a:pt x="586846" y="266699"/>
                </a:lnTo>
                <a:lnTo>
                  <a:pt x="554778" y="234949"/>
                </a:lnTo>
                <a:lnTo>
                  <a:pt x="547365" y="229869"/>
                </a:lnTo>
                <a:close/>
              </a:path>
              <a:path w="694055" h="718820">
                <a:moveTo>
                  <a:pt x="245643" y="161289"/>
                </a:moveTo>
                <a:lnTo>
                  <a:pt x="209119" y="172719"/>
                </a:lnTo>
                <a:lnTo>
                  <a:pt x="185902" y="203199"/>
                </a:lnTo>
                <a:lnTo>
                  <a:pt x="182114" y="222249"/>
                </a:lnTo>
                <a:lnTo>
                  <a:pt x="184199" y="242569"/>
                </a:lnTo>
                <a:lnTo>
                  <a:pt x="191815" y="259079"/>
                </a:lnTo>
                <a:lnTo>
                  <a:pt x="204622" y="274319"/>
                </a:lnTo>
                <a:lnTo>
                  <a:pt x="222465" y="284479"/>
                </a:lnTo>
                <a:lnTo>
                  <a:pt x="242219" y="289559"/>
                </a:lnTo>
                <a:lnTo>
                  <a:pt x="262313" y="287019"/>
                </a:lnTo>
                <a:lnTo>
                  <a:pt x="281177" y="278129"/>
                </a:lnTo>
                <a:lnTo>
                  <a:pt x="296364" y="264159"/>
                </a:lnTo>
                <a:lnTo>
                  <a:pt x="306119" y="246379"/>
                </a:lnTo>
                <a:lnTo>
                  <a:pt x="309908" y="227329"/>
                </a:lnTo>
                <a:lnTo>
                  <a:pt x="307200" y="207009"/>
                </a:lnTo>
                <a:lnTo>
                  <a:pt x="298114" y="187959"/>
                </a:lnTo>
                <a:lnTo>
                  <a:pt x="283984" y="173989"/>
                </a:lnTo>
                <a:lnTo>
                  <a:pt x="266073" y="163829"/>
                </a:lnTo>
                <a:lnTo>
                  <a:pt x="245643" y="161289"/>
                </a:lnTo>
                <a:close/>
              </a:path>
              <a:path w="694055" h="718820">
                <a:moveTo>
                  <a:pt x="400837" y="0"/>
                </a:moveTo>
                <a:lnTo>
                  <a:pt x="357410" y="6349"/>
                </a:lnTo>
                <a:lnTo>
                  <a:pt x="319694" y="26669"/>
                </a:lnTo>
                <a:lnTo>
                  <a:pt x="289947" y="55879"/>
                </a:lnTo>
                <a:lnTo>
                  <a:pt x="270424" y="93979"/>
                </a:lnTo>
                <a:lnTo>
                  <a:pt x="263385" y="137159"/>
                </a:lnTo>
                <a:lnTo>
                  <a:pt x="292380" y="148589"/>
                </a:lnTo>
                <a:lnTo>
                  <a:pt x="315237" y="167639"/>
                </a:lnTo>
                <a:lnTo>
                  <a:pt x="330234" y="194309"/>
                </a:lnTo>
                <a:lnTo>
                  <a:pt x="335648" y="224789"/>
                </a:lnTo>
                <a:lnTo>
                  <a:pt x="335537" y="227329"/>
                </a:lnTo>
                <a:lnTo>
                  <a:pt x="335426" y="229869"/>
                </a:lnTo>
                <a:lnTo>
                  <a:pt x="335315" y="232409"/>
                </a:lnTo>
                <a:lnTo>
                  <a:pt x="334322" y="240029"/>
                </a:lnTo>
                <a:lnTo>
                  <a:pt x="332674" y="247649"/>
                </a:lnTo>
                <a:lnTo>
                  <a:pt x="330377" y="255269"/>
                </a:lnTo>
                <a:lnTo>
                  <a:pt x="374663" y="271779"/>
                </a:lnTo>
                <a:lnTo>
                  <a:pt x="420782" y="273049"/>
                </a:lnTo>
                <a:lnTo>
                  <a:pt x="464644" y="259079"/>
                </a:lnTo>
                <a:lnTo>
                  <a:pt x="502157" y="229869"/>
                </a:lnTo>
                <a:lnTo>
                  <a:pt x="547365" y="229869"/>
                </a:lnTo>
                <a:lnTo>
                  <a:pt x="517715" y="209549"/>
                </a:lnTo>
                <a:lnTo>
                  <a:pt x="400837" y="209549"/>
                </a:lnTo>
                <a:lnTo>
                  <a:pt x="365461" y="200659"/>
                </a:lnTo>
                <a:lnTo>
                  <a:pt x="341877" y="180339"/>
                </a:lnTo>
                <a:lnTo>
                  <a:pt x="330087" y="152399"/>
                </a:lnTo>
                <a:lnTo>
                  <a:pt x="330088" y="121919"/>
                </a:lnTo>
                <a:lnTo>
                  <a:pt x="341881" y="93979"/>
                </a:lnTo>
                <a:lnTo>
                  <a:pt x="365464" y="73659"/>
                </a:lnTo>
                <a:lnTo>
                  <a:pt x="400837" y="64769"/>
                </a:lnTo>
                <a:lnTo>
                  <a:pt x="515683" y="64769"/>
                </a:lnTo>
                <a:lnTo>
                  <a:pt x="509342" y="53339"/>
                </a:lnTo>
                <a:lnTo>
                  <a:pt x="480382" y="25399"/>
                </a:lnTo>
                <a:lnTo>
                  <a:pt x="443708" y="6349"/>
                </a:lnTo>
                <a:lnTo>
                  <a:pt x="400837" y="0"/>
                </a:lnTo>
                <a:close/>
              </a:path>
              <a:path w="694055" h="718820">
                <a:moveTo>
                  <a:pt x="534877" y="167639"/>
                </a:moveTo>
                <a:lnTo>
                  <a:pt x="445744" y="167639"/>
                </a:lnTo>
                <a:lnTo>
                  <a:pt x="448995" y="168909"/>
                </a:lnTo>
                <a:lnTo>
                  <a:pt x="451370" y="171449"/>
                </a:lnTo>
                <a:lnTo>
                  <a:pt x="453163" y="186689"/>
                </a:lnTo>
                <a:lnTo>
                  <a:pt x="438910" y="199389"/>
                </a:lnTo>
                <a:lnTo>
                  <a:pt x="418254" y="207009"/>
                </a:lnTo>
                <a:lnTo>
                  <a:pt x="400837" y="209549"/>
                </a:lnTo>
                <a:lnTo>
                  <a:pt x="517715" y="209549"/>
                </a:lnTo>
                <a:lnTo>
                  <a:pt x="534774" y="168909"/>
                </a:lnTo>
                <a:lnTo>
                  <a:pt x="534877" y="167639"/>
                </a:lnTo>
                <a:close/>
              </a:path>
              <a:path w="694055" h="718820">
                <a:moveTo>
                  <a:pt x="400065" y="90169"/>
                </a:moveTo>
                <a:lnTo>
                  <a:pt x="382593" y="93979"/>
                </a:lnTo>
                <a:lnTo>
                  <a:pt x="367296" y="104139"/>
                </a:lnTo>
                <a:lnTo>
                  <a:pt x="357159" y="119379"/>
                </a:lnTo>
                <a:lnTo>
                  <a:pt x="353780" y="137159"/>
                </a:lnTo>
                <a:lnTo>
                  <a:pt x="357159" y="154939"/>
                </a:lnTo>
                <a:lnTo>
                  <a:pt x="367296" y="170179"/>
                </a:lnTo>
                <a:lnTo>
                  <a:pt x="382593" y="180339"/>
                </a:lnTo>
                <a:lnTo>
                  <a:pt x="400065" y="184149"/>
                </a:lnTo>
                <a:lnTo>
                  <a:pt x="417638" y="180339"/>
                </a:lnTo>
                <a:lnTo>
                  <a:pt x="433235" y="171449"/>
                </a:lnTo>
                <a:lnTo>
                  <a:pt x="435648" y="168909"/>
                </a:lnTo>
                <a:lnTo>
                  <a:pt x="438924" y="167639"/>
                </a:lnTo>
                <a:lnTo>
                  <a:pt x="534877" y="167639"/>
                </a:lnTo>
                <a:lnTo>
                  <a:pt x="538054" y="128269"/>
                </a:lnTo>
                <a:lnTo>
                  <a:pt x="533128" y="106679"/>
                </a:lnTo>
                <a:lnTo>
                  <a:pt x="438924" y="106679"/>
                </a:lnTo>
                <a:lnTo>
                  <a:pt x="435648" y="105409"/>
                </a:lnTo>
                <a:lnTo>
                  <a:pt x="433235" y="102869"/>
                </a:lnTo>
                <a:lnTo>
                  <a:pt x="417638" y="92709"/>
                </a:lnTo>
                <a:lnTo>
                  <a:pt x="400065" y="90169"/>
                </a:lnTo>
                <a:close/>
              </a:path>
              <a:path w="694055" h="718820">
                <a:moveTo>
                  <a:pt x="515683" y="64769"/>
                </a:moveTo>
                <a:lnTo>
                  <a:pt x="400837" y="64769"/>
                </a:lnTo>
                <a:lnTo>
                  <a:pt x="418239" y="66039"/>
                </a:lnTo>
                <a:lnTo>
                  <a:pt x="438900" y="74929"/>
                </a:lnTo>
                <a:lnTo>
                  <a:pt x="453163" y="87629"/>
                </a:lnTo>
                <a:lnTo>
                  <a:pt x="451370" y="102869"/>
                </a:lnTo>
                <a:lnTo>
                  <a:pt x="448995" y="105409"/>
                </a:lnTo>
                <a:lnTo>
                  <a:pt x="445744" y="106679"/>
                </a:lnTo>
                <a:lnTo>
                  <a:pt x="533128" y="106679"/>
                </a:lnTo>
                <a:lnTo>
                  <a:pt x="529071" y="88899"/>
                </a:lnTo>
                <a:lnTo>
                  <a:pt x="515683" y="64769"/>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23" name="object 6"/>
          <p:cNvSpPr/>
          <p:nvPr/>
        </p:nvSpPr>
        <p:spPr>
          <a:xfrm>
            <a:off x="8179920" y="4562280"/>
            <a:ext cx="909360" cy="718200"/>
          </a:xfrm>
          <a:custGeom>
            <a:avLst/>
            <a:gdLst>
              <a:gd name="textAreaLeft" fmla="*/ 0 w 909360"/>
              <a:gd name="textAreaRight" fmla="*/ 911160 w 909360"/>
              <a:gd name="textAreaTop" fmla="*/ 0 h 718200"/>
              <a:gd name="textAreaBottom" fmla="*/ 720000 h 718200"/>
            </a:gdLst>
            <a:ahLst/>
            <a:rect l="textAreaLeft" t="textAreaTop" r="textAreaRight" b="textAreaBottom"/>
            <a:pathLst>
              <a:path w="911225" h="720089">
                <a:moveTo>
                  <a:pt x="832446" y="0"/>
                </a:moveTo>
                <a:lnTo>
                  <a:pt x="78574" y="0"/>
                </a:lnTo>
                <a:lnTo>
                  <a:pt x="48011" y="6217"/>
                </a:lnTo>
                <a:lnTo>
                  <a:pt x="23052" y="23061"/>
                </a:lnTo>
                <a:lnTo>
                  <a:pt x="6210" y="48018"/>
                </a:lnTo>
                <a:lnTo>
                  <a:pt x="0" y="78574"/>
                </a:lnTo>
                <a:lnTo>
                  <a:pt x="0" y="641464"/>
                </a:lnTo>
                <a:lnTo>
                  <a:pt x="6210" y="672020"/>
                </a:lnTo>
                <a:lnTo>
                  <a:pt x="23052" y="696977"/>
                </a:lnTo>
                <a:lnTo>
                  <a:pt x="48011" y="713821"/>
                </a:lnTo>
                <a:lnTo>
                  <a:pt x="78574" y="720039"/>
                </a:lnTo>
                <a:lnTo>
                  <a:pt x="832446" y="720039"/>
                </a:lnTo>
                <a:lnTo>
                  <a:pt x="863003" y="713821"/>
                </a:lnTo>
                <a:lnTo>
                  <a:pt x="887960" y="696977"/>
                </a:lnTo>
                <a:lnTo>
                  <a:pt x="904804" y="672020"/>
                </a:lnTo>
                <a:lnTo>
                  <a:pt x="911021" y="641464"/>
                </a:lnTo>
                <a:lnTo>
                  <a:pt x="911021" y="620636"/>
                </a:lnTo>
                <a:lnTo>
                  <a:pt x="106387" y="620636"/>
                </a:lnTo>
                <a:lnTo>
                  <a:pt x="97429" y="619739"/>
                </a:lnTo>
                <a:lnTo>
                  <a:pt x="97268" y="619739"/>
                </a:lnTo>
                <a:lnTo>
                  <a:pt x="88560" y="617080"/>
                </a:lnTo>
                <a:lnTo>
                  <a:pt x="60427" y="582845"/>
                </a:lnTo>
                <a:lnTo>
                  <a:pt x="59537" y="573620"/>
                </a:lnTo>
                <a:lnTo>
                  <a:pt x="59537" y="146418"/>
                </a:lnTo>
                <a:lnTo>
                  <a:pt x="60257" y="138925"/>
                </a:lnTo>
                <a:lnTo>
                  <a:pt x="60305" y="138430"/>
                </a:lnTo>
                <a:lnTo>
                  <a:pt x="88430" y="102998"/>
                </a:lnTo>
                <a:lnTo>
                  <a:pt x="911021" y="99402"/>
                </a:lnTo>
                <a:lnTo>
                  <a:pt x="911021" y="78574"/>
                </a:lnTo>
                <a:lnTo>
                  <a:pt x="904804" y="48018"/>
                </a:lnTo>
                <a:lnTo>
                  <a:pt x="887960" y="23061"/>
                </a:lnTo>
                <a:lnTo>
                  <a:pt x="863003" y="6217"/>
                </a:lnTo>
                <a:lnTo>
                  <a:pt x="832446" y="0"/>
                </a:lnTo>
                <a:close/>
              </a:path>
              <a:path w="911225" h="720089">
                <a:moveTo>
                  <a:pt x="911021" y="99402"/>
                </a:moveTo>
                <a:lnTo>
                  <a:pt x="524649" y="99402"/>
                </a:lnTo>
                <a:lnTo>
                  <a:pt x="534115" y="100323"/>
                </a:lnTo>
                <a:lnTo>
                  <a:pt x="533948" y="100323"/>
                </a:lnTo>
                <a:lnTo>
                  <a:pt x="568118" y="128439"/>
                </a:lnTo>
                <a:lnTo>
                  <a:pt x="571665" y="146418"/>
                </a:lnTo>
                <a:lnTo>
                  <a:pt x="571665" y="573620"/>
                </a:lnTo>
                <a:lnTo>
                  <a:pt x="570936" y="581113"/>
                </a:lnTo>
                <a:lnTo>
                  <a:pt x="570888" y="581609"/>
                </a:lnTo>
                <a:lnTo>
                  <a:pt x="542653" y="617080"/>
                </a:lnTo>
                <a:lnTo>
                  <a:pt x="524649" y="620636"/>
                </a:lnTo>
                <a:lnTo>
                  <a:pt x="911021" y="620636"/>
                </a:lnTo>
                <a:lnTo>
                  <a:pt x="911021" y="530352"/>
                </a:lnTo>
                <a:lnTo>
                  <a:pt x="780630" y="530352"/>
                </a:lnTo>
                <a:lnTo>
                  <a:pt x="771356" y="529009"/>
                </a:lnTo>
                <a:lnTo>
                  <a:pt x="762998" y="525186"/>
                </a:lnTo>
                <a:lnTo>
                  <a:pt x="756033" y="519186"/>
                </a:lnTo>
                <a:lnTo>
                  <a:pt x="750938" y="511314"/>
                </a:lnTo>
                <a:lnTo>
                  <a:pt x="638492" y="511314"/>
                </a:lnTo>
                <a:lnTo>
                  <a:pt x="631202" y="504037"/>
                </a:lnTo>
                <a:lnTo>
                  <a:pt x="631202" y="486156"/>
                </a:lnTo>
                <a:lnTo>
                  <a:pt x="638492" y="478777"/>
                </a:lnTo>
                <a:lnTo>
                  <a:pt x="754519" y="478777"/>
                </a:lnTo>
                <a:lnTo>
                  <a:pt x="759778" y="473315"/>
                </a:lnTo>
                <a:lnTo>
                  <a:pt x="766060" y="469249"/>
                </a:lnTo>
                <a:lnTo>
                  <a:pt x="773100" y="466711"/>
                </a:lnTo>
                <a:lnTo>
                  <a:pt x="780630" y="465836"/>
                </a:lnTo>
                <a:lnTo>
                  <a:pt x="911021" y="465836"/>
                </a:lnTo>
                <a:lnTo>
                  <a:pt x="911021" y="369620"/>
                </a:lnTo>
                <a:lnTo>
                  <a:pt x="703757" y="369620"/>
                </a:lnTo>
                <a:lnTo>
                  <a:pt x="695087" y="368470"/>
                </a:lnTo>
                <a:lnTo>
                  <a:pt x="687179" y="365105"/>
                </a:lnTo>
                <a:lnTo>
                  <a:pt x="680445" y="359769"/>
                </a:lnTo>
                <a:lnTo>
                  <a:pt x="675297" y="352704"/>
                </a:lnTo>
                <a:lnTo>
                  <a:pt x="638706" y="352704"/>
                </a:lnTo>
                <a:lnTo>
                  <a:pt x="631418" y="345325"/>
                </a:lnTo>
                <a:lnTo>
                  <a:pt x="631418" y="327545"/>
                </a:lnTo>
                <a:lnTo>
                  <a:pt x="638568" y="320294"/>
                </a:lnTo>
                <a:lnTo>
                  <a:pt x="675842" y="320294"/>
                </a:lnTo>
                <a:lnTo>
                  <a:pt x="681159" y="313672"/>
                </a:lnTo>
                <a:lnTo>
                  <a:pt x="687735" y="308775"/>
                </a:lnTo>
                <a:lnTo>
                  <a:pt x="695339" y="305668"/>
                </a:lnTo>
                <a:lnTo>
                  <a:pt x="695096" y="305668"/>
                </a:lnTo>
                <a:lnTo>
                  <a:pt x="703757" y="304546"/>
                </a:lnTo>
                <a:lnTo>
                  <a:pt x="911021" y="304546"/>
                </a:lnTo>
                <a:lnTo>
                  <a:pt x="911021" y="208559"/>
                </a:lnTo>
                <a:lnTo>
                  <a:pt x="799744" y="208559"/>
                </a:lnTo>
                <a:lnTo>
                  <a:pt x="771601" y="192290"/>
                </a:lnTo>
                <a:lnTo>
                  <a:pt x="638694" y="192290"/>
                </a:lnTo>
                <a:lnTo>
                  <a:pt x="631418" y="184924"/>
                </a:lnTo>
                <a:lnTo>
                  <a:pt x="631418" y="167132"/>
                </a:lnTo>
                <a:lnTo>
                  <a:pt x="638568" y="159893"/>
                </a:lnTo>
                <a:lnTo>
                  <a:pt x="771493" y="159893"/>
                </a:lnTo>
                <a:lnTo>
                  <a:pt x="776814" y="152967"/>
                </a:lnTo>
                <a:lnTo>
                  <a:pt x="783496" y="147847"/>
                </a:lnTo>
                <a:lnTo>
                  <a:pt x="791266" y="144612"/>
                </a:lnTo>
                <a:lnTo>
                  <a:pt x="799744" y="143484"/>
                </a:lnTo>
                <a:lnTo>
                  <a:pt x="911021" y="143484"/>
                </a:lnTo>
                <a:lnTo>
                  <a:pt x="911021" y="99402"/>
                </a:lnTo>
                <a:close/>
              </a:path>
              <a:path w="911225" h="720089">
                <a:moveTo>
                  <a:pt x="241425" y="295440"/>
                </a:moveTo>
                <a:lnTo>
                  <a:pt x="92075" y="443471"/>
                </a:lnTo>
                <a:lnTo>
                  <a:pt x="92049" y="577443"/>
                </a:lnTo>
                <a:lnTo>
                  <a:pt x="93535" y="581113"/>
                </a:lnTo>
                <a:lnTo>
                  <a:pt x="98907" y="586549"/>
                </a:lnTo>
                <a:lnTo>
                  <a:pt x="102565" y="588086"/>
                </a:lnTo>
                <a:lnTo>
                  <a:pt x="532638" y="588086"/>
                </a:lnTo>
                <a:lnTo>
                  <a:pt x="539115" y="581609"/>
                </a:lnTo>
                <a:lnTo>
                  <a:pt x="539124" y="452797"/>
                </a:lnTo>
                <a:lnTo>
                  <a:pt x="383085" y="452797"/>
                </a:lnTo>
                <a:lnTo>
                  <a:pt x="377130" y="451230"/>
                </a:lnTo>
                <a:lnTo>
                  <a:pt x="372046" y="447382"/>
                </a:lnTo>
                <a:lnTo>
                  <a:pt x="241425" y="295440"/>
                </a:lnTo>
                <a:close/>
              </a:path>
              <a:path w="911225" h="720089">
                <a:moveTo>
                  <a:pt x="911021" y="465836"/>
                </a:moveTo>
                <a:lnTo>
                  <a:pt x="780630" y="465836"/>
                </a:lnTo>
                <a:lnTo>
                  <a:pt x="788161" y="466711"/>
                </a:lnTo>
                <a:lnTo>
                  <a:pt x="795200" y="469249"/>
                </a:lnTo>
                <a:lnTo>
                  <a:pt x="801483" y="473315"/>
                </a:lnTo>
                <a:lnTo>
                  <a:pt x="806742" y="478777"/>
                </a:lnTo>
                <a:lnTo>
                  <a:pt x="859294" y="478777"/>
                </a:lnTo>
                <a:lnTo>
                  <a:pt x="868184" y="478917"/>
                </a:lnTo>
                <a:lnTo>
                  <a:pt x="875322" y="486156"/>
                </a:lnTo>
                <a:lnTo>
                  <a:pt x="875222" y="504037"/>
                </a:lnTo>
                <a:lnTo>
                  <a:pt x="868184" y="511187"/>
                </a:lnTo>
                <a:lnTo>
                  <a:pt x="859294" y="511314"/>
                </a:lnTo>
                <a:lnTo>
                  <a:pt x="810323" y="511314"/>
                </a:lnTo>
                <a:lnTo>
                  <a:pt x="805233" y="519186"/>
                </a:lnTo>
                <a:lnTo>
                  <a:pt x="798268" y="525186"/>
                </a:lnTo>
                <a:lnTo>
                  <a:pt x="789906" y="529009"/>
                </a:lnTo>
                <a:lnTo>
                  <a:pt x="780630" y="530352"/>
                </a:lnTo>
                <a:lnTo>
                  <a:pt x="911021" y="530352"/>
                </a:lnTo>
                <a:lnTo>
                  <a:pt x="911021" y="465836"/>
                </a:lnTo>
                <a:close/>
              </a:path>
              <a:path w="911225" h="720089">
                <a:moveTo>
                  <a:pt x="448678" y="295440"/>
                </a:moveTo>
                <a:lnTo>
                  <a:pt x="359854" y="383451"/>
                </a:lnTo>
                <a:lnTo>
                  <a:pt x="396621" y="426237"/>
                </a:lnTo>
                <a:lnTo>
                  <a:pt x="399669" y="431833"/>
                </a:lnTo>
                <a:lnTo>
                  <a:pt x="383085" y="452797"/>
                </a:lnTo>
                <a:lnTo>
                  <a:pt x="539124" y="452797"/>
                </a:lnTo>
                <a:lnTo>
                  <a:pt x="539127" y="400532"/>
                </a:lnTo>
                <a:lnTo>
                  <a:pt x="448678" y="295440"/>
                </a:lnTo>
                <a:close/>
              </a:path>
              <a:path w="911225" h="720089">
                <a:moveTo>
                  <a:pt x="532638" y="131953"/>
                </a:moveTo>
                <a:lnTo>
                  <a:pt x="102565" y="131953"/>
                </a:lnTo>
                <a:lnTo>
                  <a:pt x="98907" y="133489"/>
                </a:lnTo>
                <a:lnTo>
                  <a:pt x="93535" y="138925"/>
                </a:lnTo>
                <a:lnTo>
                  <a:pt x="92049" y="142595"/>
                </a:lnTo>
                <a:lnTo>
                  <a:pt x="92075" y="397598"/>
                </a:lnTo>
                <a:lnTo>
                  <a:pt x="230847" y="259969"/>
                </a:lnTo>
                <a:lnTo>
                  <a:pt x="234061" y="256819"/>
                </a:lnTo>
                <a:lnTo>
                  <a:pt x="238429" y="255143"/>
                </a:lnTo>
                <a:lnTo>
                  <a:pt x="539121" y="255143"/>
                </a:lnTo>
                <a:lnTo>
                  <a:pt x="539119" y="215722"/>
                </a:lnTo>
                <a:lnTo>
                  <a:pt x="304863" y="215722"/>
                </a:lnTo>
                <a:lnTo>
                  <a:pt x="295472" y="213704"/>
                </a:lnTo>
                <a:lnTo>
                  <a:pt x="287982" y="208559"/>
                </a:lnTo>
                <a:lnTo>
                  <a:pt x="287146" y="207433"/>
                </a:lnTo>
                <a:lnTo>
                  <a:pt x="282680" y="200731"/>
                </a:lnTo>
                <a:lnTo>
                  <a:pt x="280797" y="191312"/>
                </a:lnTo>
                <a:lnTo>
                  <a:pt x="282680" y="181894"/>
                </a:lnTo>
                <a:lnTo>
                  <a:pt x="287824" y="174175"/>
                </a:lnTo>
                <a:lnTo>
                  <a:pt x="295472" y="168926"/>
                </a:lnTo>
                <a:lnTo>
                  <a:pt x="304863" y="166916"/>
                </a:lnTo>
                <a:lnTo>
                  <a:pt x="539116" y="166916"/>
                </a:lnTo>
                <a:lnTo>
                  <a:pt x="539115" y="138430"/>
                </a:lnTo>
                <a:lnTo>
                  <a:pt x="532638" y="131953"/>
                </a:lnTo>
                <a:close/>
              </a:path>
              <a:path w="911225" h="720089">
                <a:moveTo>
                  <a:pt x="911021" y="304546"/>
                </a:moveTo>
                <a:lnTo>
                  <a:pt x="703757" y="304546"/>
                </a:lnTo>
                <a:lnTo>
                  <a:pt x="712048" y="305668"/>
                </a:lnTo>
                <a:lnTo>
                  <a:pt x="719680" y="308775"/>
                </a:lnTo>
                <a:lnTo>
                  <a:pt x="726307" y="313672"/>
                </a:lnTo>
                <a:lnTo>
                  <a:pt x="731686" y="320294"/>
                </a:lnTo>
                <a:lnTo>
                  <a:pt x="868172" y="320294"/>
                </a:lnTo>
                <a:lnTo>
                  <a:pt x="875309" y="327545"/>
                </a:lnTo>
                <a:lnTo>
                  <a:pt x="875296" y="345325"/>
                </a:lnTo>
                <a:lnTo>
                  <a:pt x="868034" y="352704"/>
                </a:lnTo>
                <a:lnTo>
                  <a:pt x="732231" y="352704"/>
                </a:lnTo>
                <a:lnTo>
                  <a:pt x="727794" y="358724"/>
                </a:lnTo>
                <a:lnTo>
                  <a:pt x="727004" y="359769"/>
                </a:lnTo>
                <a:lnTo>
                  <a:pt x="720191" y="365105"/>
                </a:lnTo>
                <a:lnTo>
                  <a:pt x="712320" y="368470"/>
                </a:lnTo>
                <a:lnTo>
                  <a:pt x="712117" y="368470"/>
                </a:lnTo>
                <a:lnTo>
                  <a:pt x="703757" y="369620"/>
                </a:lnTo>
                <a:lnTo>
                  <a:pt x="911021" y="369620"/>
                </a:lnTo>
                <a:lnTo>
                  <a:pt x="911021" y="304546"/>
                </a:lnTo>
                <a:close/>
              </a:path>
              <a:path w="911225" h="720089">
                <a:moveTo>
                  <a:pt x="445645" y="255143"/>
                </a:moveTo>
                <a:lnTo>
                  <a:pt x="238429" y="255143"/>
                </a:lnTo>
                <a:lnTo>
                  <a:pt x="247421" y="255511"/>
                </a:lnTo>
                <a:lnTo>
                  <a:pt x="251650" y="257543"/>
                </a:lnTo>
                <a:lnTo>
                  <a:pt x="338543" y="358724"/>
                </a:lnTo>
                <a:lnTo>
                  <a:pt x="438099" y="259969"/>
                </a:lnTo>
                <a:lnTo>
                  <a:pt x="441324" y="256819"/>
                </a:lnTo>
                <a:lnTo>
                  <a:pt x="445645" y="255143"/>
                </a:lnTo>
                <a:close/>
              </a:path>
              <a:path w="911225" h="720089">
                <a:moveTo>
                  <a:pt x="539121" y="255143"/>
                </a:moveTo>
                <a:lnTo>
                  <a:pt x="446681" y="255143"/>
                </a:lnTo>
                <a:lnTo>
                  <a:pt x="455736" y="255511"/>
                </a:lnTo>
                <a:lnTo>
                  <a:pt x="454878" y="255511"/>
                </a:lnTo>
                <a:lnTo>
                  <a:pt x="459063" y="257543"/>
                </a:lnTo>
                <a:lnTo>
                  <a:pt x="539127" y="350583"/>
                </a:lnTo>
                <a:lnTo>
                  <a:pt x="539121" y="255143"/>
                </a:lnTo>
                <a:close/>
              </a:path>
              <a:path w="911225" h="720089">
                <a:moveTo>
                  <a:pt x="539116" y="166916"/>
                </a:moveTo>
                <a:lnTo>
                  <a:pt x="304863" y="166916"/>
                </a:lnTo>
                <a:lnTo>
                  <a:pt x="314254" y="168926"/>
                </a:lnTo>
                <a:lnTo>
                  <a:pt x="321902" y="174175"/>
                </a:lnTo>
                <a:lnTo>
                  <a:pt x="327046" y="181894"/>
                </a:lnTo>
                <a:lnTo>
                  <a:pt x="328930" y="191312"/>
                </a:lnTo>
                <a:lnTo>
                  <a:pt x="327046" y="200731"/>
                </a:lnTo>
                <a:lnTo>
                  <a:pt x="322580" y="207433"/>
                </a:lnTo>
                <a:lnTo>
                  <a:pt x="321744" y="208559"/>
                </a:lnTo>
                <a:lnTo>
                  <a:pt x="314254" y="213704"/>
                </a:lnTo>
                <a:lnTo>
                  <a:pt x="304863" y="215722"/>
                </a:lnTo>
                <a:lnTo>
                  <a:pt x="539119" y="215722"/>
                </a:lnTo>
                <a:lnTo>
                  <a:pt x="539116" y="166916"/>
                </a:lnTo>
                <a:close/>
              </a:path>
              <a:path w="911225" h="720089">
                <a:moveTo>
                  <a:pt x="911021" y="143484"/>
                </a:moveTo>
                <a:lnTo>
                  <a:pt x="799744" y="143484"/>
                </a:lnTo>
                <a:lnTo>
                  <a:pt x="808229" y="144612"/>
                </a:lnTo>
                <a:lnTo>
                  <a:pt x="816001" y="147847"/>
                </a:lnTo>
                <a:lnTo>
                  <a:pt x="822681" y="152967"/>
                </a:lnTo>
                <a:lnTo>
                  <a:pt x="827994" y="159893"/>
                </a:lnTo>
                <a:lnTo>
                  <a:pt x="868184" y="159893"/>
                </a:lnTo>
                <a:lnTo>
                  <a:pt x="875322" y="167132"/>
                </a:lnTo>
                <a:lnTo>
                  <a:pt x="875309" y="184924"/>
                </a:lnTo>
                <a:lnTo>
                  <a:pt x="868059" y="192290"/>
                </a:lnTo>
                <a:lnTo>
                  <a:pt x="827887" y="192290"/>
                </a:lnTo>
                <a:lnTo>
                  <a:pt x="822681" y="199081"/>
                </a:lnTo>
                <a:lnTo>
                  <a:pt x="816001" y="204201"/>
                </a:lnTo>
                <a:lnTo>
                  <a:pt x="808229" y="207433"/>
                </a:lnTo>
                <a:lnTo>
                  <a:pt x="799744" y="208559"/>
                </a:lnTo>
                <a:lnTo>
                  <a:pt x="911021" y="208559"/>
                </a:lnTo>
                <a:lnTo>
                  <a:pt x="911021" y="143484"/>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nvGrpSpPr>
          <p:cNvPr id="224" name="object 7"/>
          <p:cNvGrpSpPr/>
          <p:nvPr/>
        </p:nvGrpSpPr>
        <p:grpSpPr>
          <a:xfrm>
            <a:off x="3073320" y="4562280"/>
            <a:ext cx="712080" cy="718200"/>
            <a:chOff x="3073320" y="4562280"/>
            <a:chExt cx="712080" cy="718200"/>
          </a:xfrm>
        </p:grpSpPr>
        <p:sp>
          <p:nvSpPr>
            <p:cNvPr id="225" name="object 8"/>
            <p:cNvSpPr/>
            <p:nvPr/>
          </p:nvSpPr>
          <p:spPr>
            <a:xfrm>
              <a:off x="3073320" y="4562280"/>
              <a:ext cx="712080" cy="521280"/>
            </a:xfrm>
            <a:custGeom>
              <a:avLst/>
              <a:gdLst>
                <a:gd name="textAreaLeft" fmla="*/ 0 w 712080"/>
                <a:gd name="textAreaRight" fmla="*/ 713880 w 712080"/>
                <a:gd name="textAreaTop" fmla="*/ 0 h 521280"/>
                <a:gd name="textAreaBottom" fmla="*/ 523080 h 521280"/>
              </a:gdLst>
              <a:ahLst/>
              <a:rect l="textAreaLeft" t="textAreaTop" r="textAreaRight" b="textAreaBottom"/>
              <a:pathLst>
                <a:path w="713739" h="523239">
                  <a:moveTo>
                    <a:pt x="190233" y="59448"/>
                  </a:moveTo>
                  <a:lnTo>
                    <a:pt x="142671" y="11887"/>
                  </a:lnTo>
                  <a:lnTo>
                    <a:pt x="142671" y="59448"/>
                  </a:lnTo>
                  <a:lnTo>
                    <a:pt x="190233" y="59448"/>
                  </a:lnTo>
                  <a:close/>
                </a:path>
                <a:path w="713739" h="523239">
                  <a:moveTo>
                    <a:pt x="439940" y="59448"/>
                  </a:moveTo>
                  <a:lnTo>
                    <a:pt x="392379" y="11887"/>
                  </a:lnTo>
                  <a:lnTo>
                    <a:pt x="392379" y="59448"/>
                  </a:lnTo>
                  <a:lnTo>
                    <a:pt x="439940" y="59448"/>
                  </a:lnTo>
                  <a:close/>
                </a:path>
                <a:path w="713739" h="523239">
                  <a:moveTo>
                    <a:pt x="689635" y="59448"/>
                  </a:moveTo>
                  <a:lnTo>
                    <a:pt x="642073" y="11887"/>
                  </a:lnTo>
                  <a:lnTo>
                    <a:pt x="642073" y="59448"/>
                  </a:lnTo>
                  <a:lnTo>
                    <a:pt x="689635" y="59448"/>
                  </a:lnTo>
                  <a:close/>
                </a:path>
                <a:path w="713739" h="523239">
                  <a:moveTo>
                    <a:pt x="713422" y="380492"/>
                  </a:moveTo>
                  <a:lnTo>
                    <a:pt x="710615" y="366623"/>
                  </a:lnTo>
                  <a:lnTo>
                    <a:pt x="702957" y="355282"/>
                  </a:lnTo>
                  <a:lnTo>
                    <a:pt x="691616" y="347624"/>
                  </a:lnTo>
                  <a:lnTo>
                    <a:pt x="689635" y="347230"/>
                  </a:lnTo>
                  <a:lnTo>
                    <a:pt x="689635" y="373938"/>
                  </a:lnTo>
                  <a:lnTo>
                    <a:pt x="689635" y="387032"/>
                  </a:lnTo>
                  <a:lnTo>
                    <a:pt x="684301" y="392379"/>
                  </a:lnTo>
                  <a:lnTo>
                    <a:pt x="671195" y="392379"/>
                  </a:lnTo>
                  <a:lnTo>
                    <a:pt x="665861" y="387032"/>
                  </a:lnTo>
                  <a:lnTo>
                    <a:pt x="665861" y="373938"/>
                  </a:lnTo>
                  <a:lnTo>
                    <a:pt x="671195" y="368592"/>
                  </a:lnTo>
                  <a:lnTo>
                    <a:pt x="684301" y="368592"/>
                  </a:lnTo>
                  <a:lnTo>
                    <a:pt x="689635" y="373938"/>
                  </a:lnTo>
                  <a:lnTo>
                    <a:pt x="689635" y="347230"/>
                  </a:lnTo>
                  <a:lnTo>
                    <a:pt x="677748" y="344817"/>
                  </a:lnTo>
                  <a:lnTo>
                    <a:pt x="666673" y="346595"/>
                  </a:lnTo>
                  <a:lnTo>
                    <a:pt x="657047" y="351523"/>
                  </a:lnTo>
                  <a:lnTo>
                    <a:pt x="649389" y="359054"/>
                  </a:lnTo>
                  <a:lnTo>
                    <a:pt x="644271" y="368592"/>
                  </a:lnTo>
                  <a:lnTo>
                    <a:pt x="521423" y="368592"/>
                  </a:lnTo>
                  <a:lnTo>
                    <a:pt x="520306" y="364261"/>
                  </a:lnTo>
                  <a:lnTo>
                    <a:pt x="518795" y="360095"/>
                  </a:lnTo>
                  <a:lnTo>
                    <a:pt x="516572" y="356336"/>
                  </a:lnTo>
                  <a:lnTo>
                    <a:pt x="533222" y="339686"/>
                  </a:lnTo>
                  <a:lnTo>
                    <a:pt x="618299" y="254609"/>
                  </a:lnTo>
                  <a:lnTo>
                    <a:pt x="618299" y="202133"/>
                  </a:lnTo>
                  <a:lnTo>
                    <a:pt x="701522" y="202133"/>
                  </a:lnTo>
                  <a:lnTo>
                    <a:pt x="701522" y="83223"/>
                  </a:lnTo>
                  <a:lnTo>
                    <a:pt x="618299" y="83223"/>
                  </a:lnTo>
                  <a:lnTo>
                    <a:pt x="618299" y="0"/>
                  </a:lnTo>
                  <a:lnTo>
                    <a:pt x="511289" y="0"/>
                  </a:lnTo>
                  <a:lnTo>
                    <a:pt x="511289" y="202133"/>
                  </a:lnTo>
                  <a:lnTo>
                    <a:pt x="594512" y="202133"/>
                  </a:lnTo>
                  <a:lnTo>
                    <a:pt x="594512" y="244767"/>
                  </a:lnTo>
                  <a:lnTo>
                    <a:pt x="499592" y="339686"/>
                  </a:lnTo>
                  <a:lnTo>
                    <a:pt x="492518" y="335534"/>
                  </a:lnTo>
                  <a:lnTo>
                    <a:pt x="484962" y="333108"/>
                  </a:lnTo>
                  <a:lnTo>
                    <a:pt x="484416" y="332930"/>
                  </a:lnTo>
                  <a:lnTo>
                    <a:pt x="475018" y="332930"/>
                  </a:lnTo>
                  <a:lnTo>
                    <a:pt x="474370" y="333108"/>
                  </a:lnTo>
                  <a:lnTo>
                    <a:pt x="473875" y="333108"/>
                  </a:lnTo>
                  <a:lnTo>
                    <a:pt x="473900" y="332930"/>
                  </a:lnTo>
                  <a:lnTo>
                    <a:pt x="475551" y="323049"/>
                  </a:lnTo>
                  <a:lnTo>
                    <a:pt x="474497" y="312204"/>
                  </a:lnTo>
                  <a:lnTo>
                    <a:pt x="469226" y="300278"/>
                  </a:lnTo>
                  <a:lnTo>
                    <a:pt x="458304" y="286981"/>
                  </a:lnTo>
                  <a:lnTo>
                    <a:pt x="451878" y="281635"/>
                  </a:lnTo>
                  <a:lnTo>
                    <a:pt x="451497" y="281317"/>
                  </a:lnTo>
                  <a:lnTo>
                    <a:pt x="443865" y="276999"/>
                  </a:lnTo>
                  <a:lnTo>
                    <a:pt x="435610" y="274307"/>
                  </a:lnTo>
                  <a:lnTo>
                    <a:pt x="426885" y="273494"/>
                  </a:lnTo>
                  <a:lnTo>
                    <a:pt x="419963" y="274167"/>
                  </a:lnTo>
                  <a:lnTo>
                    <a:pt x="413359" y="275793"/>
                  </a:lnTo>
                  <a:lnTo>
                    <a:pt x="407162" y="278307"/>
                  </a:lnTo>
                  <a:lnTo>
                    <a:pt x="401434" y="281635"/>
                  </a:lnTo>
                  <a:lnTo>
                    <a:pt x="396252" y="271195"/>
                  </a:lnTo>
                  <a:lnTo>
                    <a:pt x="388810" y="262420"/>
                  </a:lnTo>
                  <a:lnTo>
                    <a:pt x="379463" y="255689"/>
                  </a:lnTo>
                  <a:lnTo>
                    <a:pt x="368604" y="251358"/>
                  </a:lnTo>
                  <a:lnTo>
                    <a:pt x="368604" y="202133"/>
                  </a:lnTo>
                  <a:lnTo>
                    <a:pt x="451827" y="202133"/>
                  </a:lnTo>
                  <a:lnTo>
                    <a:pt x="451827" y="83223"/>
                  </a:lnTo>
                  <a:lnTo>
                    <a:pt x="368604" y="83223"/>
                  </a:lnTo>
                  <a:lnTo>
                    <a:pt x="368604" y="0"/>
                  </a:lnTo>
                  <a:lnTo>
                    <a:pt x="261581" y="0"/>
                  </a:lnTo>
                  <a:lnTo>
                    <a:pt x="261581" y="202133"/>
                  </a:lnTo>
                  <a:lnTo>
                    <a:pt x="344817" y="202133"/>
                  </a:lnTo>
                  <a:lnTo>
                    <a:pt x="344817" y="251358"/>
                  </a:lnTo>
                  <a:lnTo>
                    <a:pt x="333946" y="255689"/>
                  </a:lnTo>
                  <a:lnTo>
                    <a:pt x="324586" y="262420"/>
                  </a:lnTo>
                  <a:lnTo>
                    <a:pt x="317144" y="271195"/>
                  </a:lnTo>
                  <a:lnTo>
                    <a:pt x="311988" y="281635"/>
                  </a:lnTo>
                  <a:lnTo>
                    <a:pt x="306247" y="278307"/>
                  </a:lnTo>
                  <a:lnTo>
                    <a:pt x="300050" y="275793"/>
                  </a:lnTo>
                  <a:lnTo>
                    <a:pt x="293458" y="274167"/>
                  </a:lnTo>
                  <a:lnTo>
                    <a:pt x="286537" y="273494"/>
                  </a:lnTo>
                  <a:lnTo>
                    <a:pt x="277799" y="274307"/>
                  </a:lnTo>
                  <a:lnTo>
                    <a:pt x="244182" y="300278"/>
                  </a:lnTo>
                  <a:lnTo>
                    <a:pt x="237845" y="323049"/>
                  </a:lnTo>
                  <a:lnTo>
                    <a:pt x="239496" y="332930"/>
                  </a:lnTo>
                  <a:lnTo>
                    <a:pt x="239534" y="333108"/>
                  </a:lnTo>
                  <a:lnTo>
                    <a:pt x="239039" y="333108"/>
                  </a:lnTo>
                  <a:lnTo>
                    <a:pt x="238404" y="332930"/>
                  </a:lnTo>
                  <a:lnTo>
                    <a:pt x="229006" y="332930"/>
                  </a:lnTo>
                  <a:lnTo>
                    <a:pt x="220891" y="335534"/>
                  </a:lnTo>
                  <a:lnTo>
                    <a:pt x="213817" y="339686"/>
                  </a:lnTo>
                  <a:lnTo>
                    <a:pt x="118897" y="244767"/>
                  </a:lnTo>
                  <a:lnTo>
                    <a:pt x="118897" y="202133"/>
                  </a:lnTo>
                  <a:lnTo>
                    <a:pt x="202133" y="202133"/>
                  </a:lnTo>
                  <a:lnTo>
                    <a:pt x="202133" y="83223"/>
                  </a:lnTo>
                  <a:lnTo>
                    <a:pt x="118897" y="83223"/>
                  </a:lnTo>
                  <a:lnTo>
                    <a:pt x="118897" y="0"/>
                  </a:lnTo>
                  <a:lnTo>
                    <a:pt x="11887" y="0"/>
                  </a:lnTo>
                  <a:lnTo>
                    <a:pt x="11887" y="202133"/>
                  </a:lnTo>
                  <a:lnTo>
                    <a:pt x="95123" y="202133"/>
                  </a:lnTo>
                  <a:lnTo>
                    <a:pt x="95123" y="254609"/>
                  </a:lnTo>
                  <a:lnTo>
                    <a:pt x="196837" y="356336"/>
                  </a:lnTo>
                  <a:lnTo>
                    <a:pt x="194614" y="360095"/>
                  </a:lnTo>
                  <a:lnTo>
                    <a:pt x="193116" y="364261"/>
                  </a:lnTo>
                  <a:lnTo>
                    <a:pt x="191985" y="368592"/>
                  </a:lnTo>
                  <a:lnTo>
                    <a:pt x="69151" y="368592"/>
                  </a:lnTo>
                  <a:lnTo>
                    <a:pt x="64008" y="359054"/>
                  </a:lnTo>
                  <a:lnTo>
                    <a:pt x="56362" y="351523"/>
                  </a:lnTo>
                  <a:lnTo>
                    <a:pt x="47561" y="347027"/>
                  </a:lnTo>
                  <a:lnTo>
                    <a:pt x="47561" y="373938"/>
                  </a:lnTo>
                  <a:lnTo>
                    <a:pt x="47561" y="387032"/>
                  </a:lnTo>
                  <a:lnTo>
                    <a:pt x="42214" y="392379"/>
                  </a:lnTo>
                  <a:lnTo>
                    <a:pt x="29121" y="392379"/>
                  </a:lnTo>
                  <a:lnTo>
                    <a:pt x="23774" y="387032"/>
                  </a:lnTo>
                  <a:lnTo>
                    <a:pt x="23774" y="373938"/>
                  </a:lnTo>
                  <a:lnTo>
                    <a:pt x="29121" y="368592"/>
                  </a:lnTo>
                  <a:lnTo>
                    <a:pt x="42214" y="368592"/>
                  </a:lnTo>
                  <a:lnTo>
                    <a:pt x="47561" y="373938"/>
                  </a:lnTo>
                  <a:lnTo>
                    <a:pt x="47561" y="347027"/>
                  </a:lnTo>
                  <a:lnTo>
                    <a:pt x="46736" y="346595"/>
                  </a:lnTo>
                  <a:lnTo>
                    <a:pt x="35674" y="344817"/>
                  </a:lnTo>
                  <a:lnTo>
                    <a:pt x="21793" y="347624"/>
                  </a:lnTo>
                  <a:lnTo>
                    <a:pt x="10452" y="355282"/>
                  </a:lnTo>
                  <a:lnTo>
                    <a:pt x="2806" y="366623"/>
                  </a:lnTo>
                  <a:lnTo>
                    <a:pt x="0" y="380492"/>
                  </a:lnTo>
                  <a:lnTo>
                    <a:pt x="2806" y="394360"/>
                  </a:lnTo>
                  <a:lnTo>
                    <a:pt x="10452" y="405688"/>
                  </a:lnTo>
                  <a:lnTo>
                    <a:pt x="21793" y="413346"/>
                  </a:lnTo>
                  <a:lnTo>
                    <a:pt x="35674" y="416153"/>
                  </a:lnTo>
                  <a:lnTo>
                    <a:pt x="46736" y="414375"/>
                  </a:lnTo>
                  <a:lnTo>
                    <a:pt x="56362" y="409448"/>
                  </a:lnTo>
                  <a:lnTo>
                    <a:pt x="64008" y="401916"/>
                  </a:lnTo>
                  <a:lnTo>
                    <a:pt x="69151" y="392379"/>
                  </a:lnTo>
                  <a:lnTo>
                    <a:pt x="191909" y="392379"/>
                  </a:lnTo>
                  <a:lnTo>
                    <a:pt x="194475" y="399529"/>
                  </a:lnTo>
                  <a:lnTo>
                    <a:pt x="198132" y="406069"/>
                  </a:lnTo>
                  <a:lnTo>
                    <a:pt x="202768" y="411899"/>
                  </a:lnTo>
                  <a:lnTo>
                    <a:pt x="208280" y="416979"/>
                  </a:lnTo>
                  <a:lnTo>
                    <a:pt x="149644" y="475602"/>
                  </a:lnTo>
                  <a:lnTo>
                    <a:pt x="69151" y="475602"/>
                  </a:lnTo>
                  <a:lnTo>
                    <a:pt x="64008" y="466064"/>
                  </a:lnTo>
                  <a:lnTo>
                    <a:pt x="56362" y="458546"/>
                  </a:lnTo>
                  <a:lnTo>
                    <a:pt x="47561" y="454037"/>
                  </a:lnTo>
                  <a:lnTo>
                    <a:pt x="47561" y="480949"/>
                  </a:lnTo>
                  <a:lnTo>
                    <a:pt x="47561" y="494055"/>
                  </a:lnTo>
                  <a:lnTo>
                    <a:pt x="42214" y="499389"/>
                  </a:lnTo>
                  <a:lnTo>
                    <a:pt x="29121" y="499389"/>
                  </a:lnTo>
                  <a:lnTo>
                    <a:pt x="23774" y="494055"/>
                  </a:lnTo>
                  <a:lnTo>
                    <a:pt x="23774" y="480949"/>
                  </a:lnTo>
                  <a:lnTo>
                    <a:pt x="29121" y="475602"/>
                  </a:lnTo>
                  <a:lnTo>
                    <a:pt x="42214" y="475602"/>
                  </a:lnTo>
                  <a:lnTo>
                    <a:pt x="47561" y="480949"/>
                  </a:lnTo>
                  <a:lnTo>
                    <a:pt x="47561" y="454037"/>
                  </a:lnTo>
                  <a:lnTo>
                    <a:pt x="46736" y="453605"/>
                  </a:lnTo>
                  <a:lnTo>
                    <a:pt x="35674" y="451827"/>
                  </a:lnTo>
                  <a:lnTo>
                    <a:pt x="21793" y="454634"/>
                  </a:lnTo>
                  <a:lnTo>
                    <a:pt x="10452" y="462292"/>
                  </a:lnTo>
                  <a:lnTo>
                    <a:pt x="2806" y="473633"/>
                  </a:lnTo>
                  <a:lnTo>
                    <a:pt x="0" y="487502"/>
                  </a:lnTo>
                  <a:lnTo>
                    <a:pt x="2806" y="501370"/>
                  </a:lnTo>
                  <a:lnTo>
                    <a:pt x="10452" y="512699"/>
                  </a:lnTo>
                  <a:lnTo>
                    <a:pt x="21793" y="520357"/>
                  </a:lnTo>
                  <a:lnTo>
                    <a:pt x="35674" y="523163"/>
                  </a:lnTo>
                  <a:lnTo>
                    <a:pt x="46736" y="521385"/>
                  </a:lnTo>
                  <a:lnTo>
                    <a:pt x="56362" y="516458"/>
                  </a:lnTo>
                  <a:lnTo>
                    <a:pt x="64008" y="508927"/>
                  </a:lnTo>
                  <a:lnTo>
                    <a:pt x="69151" y="499389"/>
                  </a:lnTo>
                  <a:lnTo>
                    <a:pt x="159499" y="499389"/>
                  </a:lnTo>
                  <a:lnTo>
                    <a:pt x="231584" y="427304"/>
                  </a:lnTo>
                  <a:lnTo>
                    <a:pt x="234302" y="427748"/>
                  </a:lnTo>
                  <a:lnTo>
                    <a:pt x="237045" y="428053"/>
                  </a:lnTo>
                  <a:lnTo>
                    <a:pt x="297256" y="428053"/>
                  </a:lnTo>
                  <a:lnTo>
                    <a:pt x="297256" y="427304"/>
                  </a:lnTo>
                  <a:lnTo>
                    <a:pt x="297256" y="397294"/>
                  </a:lnTo>
                  <a:lnTo>
                    <a:pt x="273481" y="373519"/>
                  </a:lnTo>
                  <a:lnTo>
                    <a:pt x="273481" y="339686"/>
                  </a:lnTo>
                  <a:lnTo>
                    <a:pt x="273481" y="333108"/>
                  </a:lnTo>
                  <a:lnTo>
                    <a:pt x="273481" y="332930"/>
                  </a:lnTo>
                  <a:lnTo>
                    <a:pt x="297256" y="332930"/>
                  </a:lnTo>
                  <a:lnTo>
                    <a:pt x="297256" y="363677"/>
                  </a:lnTo>
                  <a:lnTo>
                    <a:pt x="321043" y="387451"/>
                  </a:lnTo>
                  <a:lnTo>
                    <a:pt x="321043" y="428053"/>
                  </a:lnTo>
                  <a:lnTo>
                    <a:pt x="344817" y="428053"/>
                  </a:lnTo>
                  <a:lnTo>
                    <a:pt x="344817" y="332930"/>
                  </a:lnTo>
                  <a:lnTo>
                    <a:pt x="368604" y="332930"/>
                  </a:lnTo>
                  <a:lnTo>
                    <a:pt x="368604" y="428053"/>
                  </a:lnTo>
                  <a:lnTo>
                    <a:pt x="392379" y="428053"/>
                  </a:lnTo>
                  <a:lnTo>
                    <a:pt x="392379" y="387451"/>
                  </a:lnTo>
                  <a:lnTo>
                    <a:pt x="416166" y="363677"/>
                  </a:lnTo>
                  <a:lnTo>
                    <a:pt x="416166" y="332930"/>
                  </a:lnTo>
                  <a:lnTo>
                    <a:pt x="439940" y="332930"/>
                  </a:lnTo>
                  <a:lnTo>
                    <a:pt x="439940" y="373519"/>
                  </a:lnTo>
                  <a:lnTo>
                    <a:pt x="416166" y="397294"/>
                  </a:lnTo>
                  <a:lnTo>
                    <a:pt x="416166" y="451827"/>
                  </a:lnTo>
                  <a:lnTo>
                    <a:pt x="419900" y="470344"/>
                  </a:lnTo>
                  <a:lnTo>
                    <a:pt x="430085" y="485457"/>
                  </a:lnTo>
                  <a:lnTo>
                    <a:pt x="445211" y="495655"/>
                  </a:lnTo>
                  <a:lnTo>
                    <a:pt x="463727" y="499389"/>
                  </a:lnTo>
                  <a:lnTo>
                    <a:pt x="463727" y="428053"/>
                  </a:lnTo>
                  <a:lnTo>
                    <a:pt x="476377" y="428053"/>
                  </a:lnTo>
                  <a:lnTo>
                    <a:pt x="479120" y="427748"/>
                  </a:lnTo>
                  <a:lnTo>
                    <a:pt x="481825" y="427304"/>
                  </a:lnTo>
                  <a:lnTo>
                    <a:pt x="553923" y="499389"/>
                  </a:lnTo>
                  <a:lnTo>
                    <a:pt x="644271" y="499389"/>
                  </a:lnTo>
                  <a:lnTo>
                    <a:pt x="649389" y="508927"/>
                  </a:lnTo>
                  <a:lnTo>
                    <a:pt x="657047" y="516458"/>
                  </a:lnTo>
                  <a:lnTo>
                    <a:pt x="666673" y="521385"/>
                  </a:lnTo>
                  <a:lnTo>
                    <a:pt x="677748" y="523163"/>
                  </a:lnTo>
                  <a:lnTo>
                    <a:pt x="691616" y="520357"/>
                  </a:lnTo>
                  <a:lnTo>
                    <a:pt x="702957" y="512699"/>
                  </a:lnTo>
                  <a:lnTo>
                    <a:pt x="710615" y="501370"/>
                  </a:lnTo>
                  <a:lnTo>
                    <a:pt x="713422" y="487502"/>
                  </a:lnTo>
                  <a:lnTo>
                    <a:pt x="710615" y="473633"/>
                  </a:lnTo>
                  <a:lnTo>
                    <a:pt x="702957" y="462292"/>
                  </a:lnTo>
                  <a:lnTo>
                    <a:pt x="691616" y="454634"/>
                  </a:lnTo>
                  <a:lnTo>
                    <a:pt x="689635" y="454240"/>
                  </a:lnTo>
                  <a:lnTo>
                    <a:pt x="689635" y="480949"/>
                  </a:lnTo>
                  <a:lnTo>
                    <a:pt x="689635" y="494055"/>
                  </a:lnTo>
                  <a:lnTo>
                    <a:pt x="684301" y="499389"/>
                  </a:lnTo>
                  <a:lnTo>
                    <a:pt x="671195" y="499389"/>
                  </a:lnTo>
                  <a:lnTo>
                    <a:pt x="665861" y="494055"/>
                  </a:lnTo>
                  <a:lnTo>
                    <a:pt x="665861" y="480949"/>
                  </a:lnTo>
                  <a:lnTo>
                    <a:pt x="671195" y="475602"/>
                  </a:lnTo>
                  <a:lnTo>
                    <a:pt x="684301" y="475602"/>
                  </a:lnTo>
                  <a:lnTo>
                    <a:pt x="689635" y="480949"/>
                  </a:lnTo>
                  <a:lnTo>
                    <a:pt x="689635" y="454240"/>
                  </a:lnTo>
                  <a:lnTo>
                    <a:pt x="677748" y="451827"/>
                  </a:lnTo>
                  <a:lnTo>
                    <a:pt x="666673" y="453605"/>
                  </a:lnTo>
                  <a:lnTo>
                    <a:pt x="657047" y="458546"/>
                  </a:lnTo>
                  <a:lnTo>
                    <a:pt x="649389" y="466064"/>
                  </a:lnTo>
                  <a:lnTo>
                    <a:pt x="644271" y="475602"/>
                  </a:lnTo>
                  <a:lnTo>
                    <a:pt x="563765" y="475602"/>
                  </a:lnTo>
                  <a:lnTo>
                    <a:pt x="515454" y="427304"/>
                  </a:lnTo>
                  <a:lnTo>
                    <a:pt x="505129" y="416979"/>
                  </a:lnTo>
                  <a:lnTo>
                    <a:pt x="510641" y="411899"/>
                  </a:lnTo>
                  <a:lnTo>
                    <a:pt x="515277" y="406069"/>
                  </a:lnTo>
                  <a:lnTo>
                    <a:pt x="518947" y="399529"/>
                  </a:lnTo>
                  <a:lnTo>
                    <a:pt x="521512" y="392379"/>
                  </a:lnTo>
                  <a:lnTo>
                    <a:pt x="644271" y="392379"/>
                  </a:lnTo>
                  <a:lnTo>
                    <a:pt x="649389" y="401916"/>
                  </a:lnTo>
                  <a:lnTo>
                    <a:pt x="657047" y="409448"/>
                  </a:lnTo>
                  <a:lnTo>
                    <a:pt x="666673" y="414375"/>
                  </a:lnTo>
                  <a:lnTo>
                    <a:pt x="677748" y="416153"/>
                  </a:lnTo>
                  <a:lnTo>
                    <a:pt x="691616" y="413346"/>
                  </a:lnTo>
                  <a:lnTo>
                    <a:pt x="702957" y="405688"/>
                  </a:lnTo>
                  <a:lnTo>
                    <a:pt x="710615" y="394360"/>
                  </a:lnTo>
                  <a:lnTo>
                    <a:pt x="713422" y="38049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pic>
          <p:nvPicPr>
            <p:cNvPr id="226" name="object 9" descr=""/>
            <p:cNvPicPr/>
            <p:nvPr/>
          </p:nvPicPr>
          <p:blipFill>
            <a:blip r:embed="rId1"/>
            <a:stretch/>
          </p:blipFill>
          <p:spPr>
            <a:xfrm>
              <a:off x="3323160" y="4990320"/>
              <a:ext cx="212400" cy="290160"/>
            </a:xfrm>
            <a:prstGeom prst="rect">
              <a:avLst/>
            </a:prstGeom>
            <a:ln w="0">
              <a:noFill/>
            </a:ln>
          </p:spPr>
        </p:pic>
        <p:sp>
          <p:nvSpPr>
            <p:cNvPr id="227" name="object 10"/>
            <p:cNvSpPr/>
            <p:nvPr/>
          </p:nvSpPr>
          <p:spPr>
            <a:xfrm>
              <a:off x="3204000" y="5109120"/>
              <a:ext cx="450360" cy="117720"/>
            </a:xfrm>
            <a:custGeom>
              <a:avLst/>
              <a:gdLst>
                <a:gd name="textAreaLeft" fmla="*/ 0 w 450360"/>
                <a:gd name="textAreaRight" fmla="*/ 452160 w 450360"/>
                <a:gd name="textAreaTop" fmla="*/ 0 h 117720"/>
                <a:gd name="textAreaBottom" fmla="*/ 119520 h 117720"/>
              </a:gdLst>
              <a:ahLst/>
              <a:rect l="textAreaLeft" t="textAreaTop" r="textAreaRight" b="textAreaBottom"/>
              <a:pathLst>
                <a:path w="452120" h="119379">
                  <a:moveTo>
                    <a:pt x="23774" y="95123"/>
                  </a:moveTo>
                  <a:lnTo>
                    <a:pt x="0" y="95123"/>
                  </a:lnTo>
                  <a:lnTo>
                    <a:pt x="0" y="118897"/>
                  </a:lnTo>
                  <a:lnTo>
                    <a:pt x="23774" y="118897"/>
                  </a:lnTo>
                  <a:lnTo>
                    <a:pt x="23774" y="95123"/>
                  </a:lnTo>
                  <a:close/>
                </a:path>
                <a:path w="452120" h="119379">
                  <a:moveTo>
                    <a:pt x="23774" y="47561"/>
                  </a:moveTo>
                  <a:lnTo>
                    <a:pt x="0" y="47561"/>
                  </a:lnTo>
                  <a:lnTo>
                    <a:pt x="0" y="71335"/>
                  </a:lnTo>
                  <a:lnTo>
                    <a:pt x="23774" y="71335"/>
                  </a:lnTo>
                  <a:lnTo>
                    <a:pt x="23774" y="47561"/>
                  </a:lnTo>
                  <a:close/>
                </a:path>
                <a:path w="452120" h="119379">
                  <a:moveTo>
                    <a:pt x="23774" y="0"/>
                  </a:moveTo>
                  <a:lnTo>
                    <a:pt x="0" y="0"/>
                  </a:lnTo>
                  <a:lnTo>
                    <a:pt x="0" y="23774"/>
                  </a:lnTo>
                  <a:lnTo>
                    <a:pt x="23774" y="23774"/>
                  </a:lnTo>
                  <a:lnTo>
                    <a:pt x="23774" y="0"/>
                  </a:lnTo>
                  <a:close/>
                </a:path>
                <a:path w="452120" h="119379">
                  <a:moveTo>
                    <a:pt x="71335" y="47561"/>
                  </a:moveTo>
                  <a:lnTo>
                    <a:pt x="47561" y="47561"/>
                  </a:lnTo>
                  <a:lnTo>
                    <a:pt x="47561" y="71335"/>
                  </a:lnTo>
                  <a:lnTo>
                    <a:pt x="71335" y="71335"/>
                  </a:lnTo>
                  <a:lnTo>
                    <a:pt x="71335" y="47561"/>
                  </a:lnTo>
                  <a:close/>
                </a:path>
                <a:path w="452120" h="119379">
                  <a:moveTo>
                    <a:pt x="404266" y="47561"/>
                  </a:moveTo>
                  <a:lnTo>
                    <a:pt x="380492" y="47561"/>
                  </a:lnTo>
                  <a:lnTo>
                    <a:pt x="380492" y="71335"/>
                  </a:lnTo>
                  <a:lnTo>
                    <a:pt x="404266" y="71335"/>
                  </a:lnTo>
                  <a:lnTo>
                    <a:pt x="404266" y="47561"/>
                  </a:lnTo>
                  <a:close/>
                </a:path>
                <a:path w="452120" h="119379">
                  <a:moveTo>
                    <a:pt x="451827" y="95123"/>
                  </a:moveTo>
                  <a:lnTo>
                    <a:pt x="428053" y="95123"/>
                  </a:lnTo>
                  <a:lnTo>
                    <a:pt x="428053" y="118897"/>
                  </a:lnTo>
                  <a:lnTo>
                    <a:pt x="451827" y="118897"/>
                  </a:lnTo>
                  <a:lnTo>
                    <a:pt x="451827" y="95123"/>
                  </a:lnTo>
                  <a:close/>
                </a:path>
                <a:path w="452120" h="119379">
                  <a:moveTo>
                    <a:pt x="451827" y="47561"/>
                  </a:moveTo>
                  <a:lnTo>
                    <a:pt x="428053" y="47561"/>
                  </a:lnTo>
                  <a:lnTo>
                    <a:pt x="428053" y="71335"/>
                  </a:lnTo>
                  <a:lnTo>
                    <a:pt x="451827" y="71335"/>
                  </a:lnTo>
                  <a:lnTo>
                    <a:pt x="451827" y="47561"/>
                  </a:lnTo>
                  <a:close/>
                </a:path>
                <a:path w="452120" h="119379">
                  <a:moveTo>
                    <a:pt x="451827" y="0"/>
                  </a:moveTo>
                  <a:lnTo>
                    <a:pt x="428053" y="0"/>
                  </a:lnTo>
                  <a:lnTo>
                    <a:pt x="428053" y="23774"/>
                  </a:lnTo>
                  <a:lnTo>
                    <a:pt x="451827" y="23774"/>
                  </a:lnTo>
                  <a:lnTo>
                    <a:pt x="451827"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28" name="PlaceHolder 1"/>
          <p:cNvSpPr>
            <a:spLocks noGrp="1"/>
          </p:cNvSpPr>
          <p:nvPr>
            <p:ph type="title"/>
          </p:nvPr>
        </p:nvSpPr>
        <p:spPr>
          <a:xfrm>
            <a:off x="3031200" y="1565280"/>
            <a:ext cx="14018400" cy="1859400"/>
          </a:xfrm>
          <a:prstGeom prst="rect">
            <a:avLst/>
          </a:prstGeom>
          <a:noFill/>
          <a:ln w="0">
            <a:noFill/>
          </a:ln>
        </p:spPr>
        <p:txBody>
          <a:bodyPr lIns="0" rIns="0" tIns="16560" bIns="0" anchor="t">
            <a:noAutofit/>
          </a:bodyPr>
          <a:p>
            <a:pPr marL="12600" indent="0">
              <a:lnSpc>
                <a:spcPct val="100000"/>
              </a:lnSpc>
              <a:spcBef>
                <a:spcPts val="130"/>
              </a:spcBef>
              <a:buNone/>
              <a:tabLst>
                <a:tab algn="l" pos="0"/>
              </a:tabLst>
            </a:pPr>
            <a:r>
              <a:rPr b="1" lang="en-US" sz="6050" spc="-250" strike="noStrike">
                <a:solidFill>
                  <a:srgbClr val="262626"/>
                </a:solidFill>
                <a:latin typeface="Gill Sans MT"/>
              </a:rPr>
              <a:t>Core</a:t>
            </a:r>
            <a:r>
              <a:rPr b="1" lang="en-US" sz="6050" spc="-386" strike="noStrike">
                <a:solidFill>
                  <a:srgbClr val="262626"/>
                </a:solidFill>
                <a:latin typeface="Gill Sans MT"/>
              </a:rPr>
              <a:t> </a:t>
            </a:r>
            <a:r>
              <a:rPr b="1" lang="en-US" sz="6050" spc="-157" strike="noStrike">
                <a:solidFill>
                  <a:srgbClr val="262626"/>
                </a:solidFill>
                <a:latin typeface="Gill Sans MT"/>
              </a:rPr>
              <a:t>Architectures:</a:t>
            </a:r>
            <a:r>
              <a:rPr b="1" lang="en-US" sz="6050" spc="-381" strike="noStrike">
                <a:solidFill>
                  <a:srgbClr val="262626"/>
                </a:solidFill>
                <a:latin typeface="Gill Sans MT"/>
              </a:rPr>
              <a:t> </a:t>
            </a:r>
            <a:r>
              <a:rPr b="1" lang="en-US" sz="6050" spc="-35" strike="noStrike">
                <a:solidFill>
                  <a:srgbClr val="262626"/>
                </a:solidFill>
                <a:latin typeface="Gill Sans MT"/>
              </a:rPr>
              <a:t>Vision</a:t>
            </a:r>
            <a:r>
              <a:rPr b="1" lang="en-US" sz="6050" spc="-381" strike="noStrike">
                <a:solidFill>
                  <a:srgbClr val="262626"/>
                </a:solidFill>
                <a:latin typeface="Gill Sans MT"/>
              </a:rPr>
              <a:t> </a:t>
            </a:r>
            <a:r>
              <a:rPr b="1" lang="en-US" sz="6050" spc="-131" strike="noStrike">
                <a:solidFill>
                  <a:srgbClr val="262626"/>
                </a:solidFill>
                <a:latin typeface="Gill Sans MT"/>
              </a:rPr>
              <a:t>Transformers</a:t>
            </a:r>
            <a:endParaRPr b="0" lang="en-US" sz="6050" spc="-1" strike="noStrike">
              <a:solidFill>
                <a:srgbClr val="000000"/>
              </a:solidFill>
              <a:latin typeface="Arial"/>
            </a:endParaRPr>
          </a:p>
        </p:txBody>
      </p:sp>
      <p:grpSp>
        <p:nvGrpSpPr>
          <p:cNvPr id="229" name="object 12"/>
          <p:cNvGrpSpPr/>
          <p:nvPr/>
        </p:nvGrpSpPr>
        <p:grpSpPr>
          <a:xfrm>
            <a:off x="989640" y="1692360"/>
            <a:ext cx="843840" cy="844200"/>
            <a:chOff x="989640" y="1692360"/>
            <a:chExt cx="843840" cy="844200"/>
          </a:xfrm>
        </p:grpSpPr>
        <p:sp>
          <p:nvSpPr>
            <p:cNvPr id="230" name="object 13"/>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31" name="object 14"/>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32" name="object 15"/>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42" y="272084"/>
                  </a:lnTo>
                  <a:lnTo>
                    <a:pt x="422757" y="22974"/>
                  </a:lnTo>
                  <a:lnTo>
                    <a:pt x="399770" y="0"/>
                  </a:lnTo>
                  <a:lnTo>
                    <a:pt x="150685" y="249085"/>
                  </a:lnTo>
                  <a:lnTo>
                    <a:pt x="173659" y="272072"/>
                  </a:lnTo>
                  <a:lnTo>
                    <a:pt x="51650" y="394093"/>
                  </a:lnTo>
                  <a:lnTo>
                    <a:pt x="23622" y="430606"/>
                  </a:lnTo>
                  <a:lnTo>
                    <a:pt x="6007" y="473138"/>
                  </a:lnTo>
                  <a:lnTo>
                    <a:pt x="0" y="518769"/>
                  </a:lnTo>
                  <a:lnTo>
                    <a:pt x="368" y="530313"/>
                  </a:lnTo>
                  <a:lnTo>
                    <a:pt x="9359" y="575462"/>
                  </a:lnTo>
                  <a:lnTo>
                    <a:pt x="29718" y="616737"/>
                  </a:lnTo>
                  <a:lnTo>
                    <a:pt x="59855" y="651129"/>
                  </a:lnTo>
                  <a:lnTo>
                    <a:pt x="98069" y="676643"/>
                  </a:lnTo>
                  <a:lnTo>
                    <a:pt x="141655" y="691438"/>
                  </a:lnTo>
                  <a:lnTo>
                    <a:pt x="176060" y="694829"/>
                  </a:lnTo>
                  <a:lnTo>
                    <a:pt x="187591" y="694448"/>
                  </a:lnTo>
                  <a:lnTo>
                    <a:pt x="232740" y="685469"/>
                  </a:lnTo>
                  <a:lnTo>
                    <a:pt x="274027" y="665099"/>
                  </a:lnTo>
                  <a:lnTo>
                    <a:pt x="422757" y="521169"/>
                  </a:lnTo>
                  <a:lnTo>
                    <a:pt x="544791" y="643191"/>
                  </a:lnTo>
                  <a:lnTo>
                    <a:pt x="581304" y="671220"/>
                  </a:lnTo>
                  <a:lnTo>
                    <a:pt x="623836" y="688835"/>
                  </a:lnTo>
                  <a:lnTo>
                    <a:pt x="669467" y="694842"/>
                  </a:lnTo>
                  <a:lnTo>
                    <a:pt x="681012" y="694461"/>
                  </a:lnTo>
                  <a:lnTo>
                    <a:pt x="726160" y="685482"/>
                  </a:lnTo>
                  <a:lnTo>
                    <a:pt x="767435" y="665124"/>
                  </a:lnTo>
                  <a:lnTo>
                    <a:pt x="801827" y="634987"/>
                  </a:lnTo>
                  <a:lnTo>
                    <a:pt x="827341" y="596773"/>
                  </a:lnTo>
                  <a:lnTo>
                    <a:pt x="842149" y="553186"/>
                  </a:lnTo>
                  <a:lnTo>
                    <a:pt x="845146"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33" name="object 16"/>
          <p:cNvGrpSpPr/>
          <p:nvPr/>
        </p:nvGrpSpPr>
        <p:grpSpPr>
          <a:xfrm>
            <a:off x="0" y="0"/>
            <a:ext cx="14534640" cy="946800"/>
            <a:chOff x="0" y="0"/>
            <a:chExt cx="14534640" cy="946800"/>
          </a:xfrm>
        </p:grpSpPr>
        <p:sp>
          <p:nvSpPr>
            <p:cNvPr id="234" name="object 17"/>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35" name="object 18"/>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36" name="object 19"/>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37" name="object 20"/>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38" name="PlaceHolder 2"/>
          <p:cNvSpPr>
            <a:spLocks noGrp="1"/>
          </p:cNvSpPr>
          <p:nvPr>
            <p:ph type="sldNum" idx="30"/>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EEC36E21-975E-45D8-AEB2-6DB65CC4FDD9}"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object 2"/>
          <p:cNvSpPr/>
          <p:nvPr/>
        </p:nvSpPr>
        <p:spPr>
          <a:xfrm>
            <a:off x="3033720" y="4645080"/>
            <a:ext cx="5376600" cy="4281120"/>
          </a:xfrm>
          <a:prstGeom prst="rect">
            <a:avLst/>
          </a:prstGeom>
          <a:noFill/>
          <a:ln w="0">
            <a:noFill/>
          </a:ln>
        </p:spPr>
        <p:style>
          <a:lnRef idx="0"/>
          <a:fillRef idx="0"/>
          <a:effectRef idx="0"/>
          <a:fontRef idx="minor"/>
        </p:style>
        <p:txBody>
          <a:bodyPr lIns="0" rIns="0" tIns="15840" bIns="0" anchor="t">
            <a:spAutoFit/>
          </a:bodyPr>
          <a:p>
            <a:pPr marL="12600">
              <a:lnSpc>
                <a:spcPct val="100000"/>
              </a:lnSpc>
              <a:spcBef>
                <a:spcPts val="125"/>
              </a:spcBef>
            </a:pPr>
            <a:r>
              <a:rPr b="1" lang="en-US" sz="2300" spc="-1" strike="noStrike">
                <a:solidFill>
                  <a:srgbClr val="292929"/>
                </a:solidFill>
                <a:latin typeface="Gill Sans MT"/>
              </a:rPr>
              <a:t>CNNs:</a:t>
            </a:r>
            <a:r>
              <a:rPr b="1" lang="en-US" sz="2300" spc="-15" strike="noStrike">
                <a:solidFill>
                  <a:srgbClr val="292929"/>
                </a:solidFill>
                <a:latin typeface="Gill Sans MT"/>
              </a:rPr>
              <a:t> </a:t>
            </a:r>
            <a:r>
              <a:rPr b="1" lang="en-US" sz="2300" spc="92" strike="noStrike">
                <a:solidFill>
                  <a:srgbClr val="292929"/>
                </a:solidFill>
                <a:latin typeface="Gill Sans MT"/>
              </a:rPr>
              <a:t>Local</a:t>
            </a:r>
            <a:r>
              <a:rPr b="1" lang="en-US" sz="2300" spc="-15" strike="noStrike">
                <a:solidFill>
                  <a:srgbClr val="292929"/>
                </a:solidFill>
                <a:latin typeface="Gill Sans MT"/>
              </a:rPr>
              <a:t> </a:t>
            </a:r>
            <a:r>
              <a:rPr b="1" lang="en-US" sz="2300" spc="-1" strike="noStrike">
                <a:solidFill>
                  <a:srgbClr val="292929"/>
                </a:solidFill>
                <a:latin typeface="Gill Sans MT"/>
              </a:rPr>
              <a:t>Pattern</a:t>
            </a:r>
            <a:r>
              <a:rPr b="1" lang="en-US" sz="2300" spc="-15" strike="noStrike">
                <a:solidFill>
                  <a:srgbClr val="292929"/>
                </a:solidFill>
                <a:latin typeface="Gill Sans MT"/>
              </a:rPr>
              <a:t> </a:t>
            </a:r>
            <a:r>
              <a:rPr b="1" lang="en-US" sz="2300" spc="52" strike="noStrike">
                <a:solidFill>
                  <a:srgbClr val="292929"/>
                </a:solidFill>
                <a:latin typeface="Gill Sans MT"/>
              </a:rPr>
              <a:t>Experts</a:t>
            </a:r>
            <a:endParaRPr b="0" lang="en-US" sz="2300" spc="-1" strike="noStrike">
              <a:solidFill>
                <a:srgbClr val="000000"/>
              </a:solidFill>
              <a:latin typeface="Arial"/>
            </a:endParaRPr>
          </a:p>
          <a:p>
            <a:pPr marL="185400" indent="-172800">
              <a:lnSpc>
                <a:spcPct val="100000"/>
              </a:lnSpc>
              <a:spcBef>
                <a:spcPts val="1661"/>
              </a:spcBef>
              <a:buClr>
                <a:srgbClr val="292929"/>
              </a:buClr>
              <a:buFont typeface="Garamond"/>
              <a:buChar char="•"/>
              <a:tabLst>
                <a:tab algn="l" pos="185400"/>
              </a:tabLst>
            </a:pPr>
            <a:r>
              <a:rPr b="0" lang="en-US" sz="1600" spc="123" strike="noStrike">
                <a:solidFill>
                  <a:srgbClr val="292929"/>
                </a:solidFill>
                <a:latin typeface="Gill Sans MT"/>
              </a:rPr>
              <a:t>Leverage</a:t>
            </a:r>
            <a:r>
              <a:rPr b="0" lang="en-US" sz="1600" spc="-15" strike="noStrike">
                <a:solidFill>
                  <a:srgbClr val="292929"/>
                </a:solidFill>
                <a:latin typeface="Gill Sans MT"/>
              </a:rPr>
              <a:t> </a:t>
            </a:r>
            <a:r>
              <a:rPr b="0" lang="en-US" sz="1600" spc="66" strike="noStrike">
                <a:solidFill>
                  <a:srgbClr val="292929"/>
                </a:solidFill>
                <a:latin typeface="Gill Sans MT"/>
              </a:rPr>
              <a:t>strong</a:t>
            </a:r>
            <a:r>
              <a:rPr b="0" lang="en-US" sz="1600" spc="-15" strike="noStrike">
                <a:solidFill>
                  <a:srgbClr val="292929"/>
                </a:solidFill>
                <a:latin typeface="Gill Sans MT"/>
              </a:rPr>
              <a:t> </a:t>
            </a:r>
            <a:r>
              <a:rPr b="0" lang="en-US" sz="1600" spc="86" strike="noStrike">
                <a:solidFill>
                  <a:srgbClr val="292929"/>
                </a:solidFill>
                <a:latin typeface="Gill Sans MT"/>
              </a:rPr>
              <a:t>inductive</a:t>
            </a:r>
            <a:r>
              <a:rPr b="0" lang="en-US" sz="1600" spc="-15" strike="noStrike">
                <a:solidFill>
                  <a:srgbClr val="292929"/>
                </a:solidFill>
                <a:latin typeface="Gill Sans MT"/>
              </a:rPr>
              <a:t> </a:t>
            </a:r>
            <a:r>
              <a:rPr b="0" lang="en-US" sz="1600" spc="111" strike="noStrike">
                <a:solidFill>
                  <a:srgbClr val="292929"/>
                </a:solidFill>
                <a:latin typeface="Gill Sans MT"/>
              </a:rPr>
              <a:t>bias</a:t>
            </a:r>
            <a:r>
              <a:rPr b="0" lang="en-US" sz="1600" spc="-15" strike="noStrike">
                <a:solidFill>
                  <a:srgbClr val="292929"/>
                </a:solidFill>
                <a:latin typeface="Gill Sans MT"/>
              </a:rPr>
              <a:t> </a:t>
            </a:r>
            <a:r>
              <a:rPr b="0" lang="en-US" sz="1600" spc="-1" strike="noStrike">
                <a:solidFill>
                  <a:srgbClr val="292929"/>
                </a:solidFill>
                <a:latin typeface="Gill Sans MT"/>
              </a:rPr>
              <a:t>for</a:t>
            </a:r>
            <a:r>
              <a:rPr b="0" lang="en-US" sz="1600" spc="-15" strike="noStrike">
                <a:solidFill>
                  <a:srgbClr val="292929"/>
                </a:solidFill>
                <a:latin typeface="Gill Sans MT"/>
              </a:rPr>
              <a:t> </a:t>
            </a:r>
            <a:r>
              <a:rPr b="0" lang="en-US" sz="1600" spc="86" strike="noStrike">
                <a:solidFill>
                  <a:srgbClr val="292929"/>
                </a:solidFill>
                <a:latin typeface="Gill Sans MT"/>
              </a:rPr>
              <a:t>spatial</a:t>
            </a:r>
            <a:r>
              <a:rPr b="0" lang="en-US" sz="1600" spc="-15" strike="noStrike">
                <a:solidFill>
                  <a:srgbClr val="292929"/>
                </a:solidFill>
                <a:latin typeface="Gill Sans MT"/>
              </a:rPr>
              <a:t> </a:t>
            </a:r>
            <a:r>
              <a:rPr b="0" lang="en-US" sz="1600" spc="58" strike="noStrike">
                <a:solidFill>
                  <a:srgbClr val="292929"/>
                </a:solidFill>
                <a:latin typeface="Gill Sans MT"/>
              </a:rPr>
              <a:t>locality</a:t>
            </a:r>
            <a:endParaRPr b="0" lang="en-US" sz="1600" spc="-1" strike="noStrike">
              <a:solidFill>
                <a:srgbClr val="000000"/>
              </a:solidFill>
              <a:latin typeface="Arial"/>
            </a:endParaRPr>
          </a:p>
          <a:p>
            <a:pPr marL="185400" indent="-172800">
              <a:lnSpc>
                <a:spcPct val="100000"/>
              </a:lnSpc>
              <a:spcBef>
                <a:spcPts val="459"/>
              </a:spcBef>
              <a:buClr>
                <a:srgbClr val="292929"/>
              </a:buClr>
              <a:buFont typeface="Garamond"/>
              <a:buChar char="•"/>
              <a:tabLst>
                <a:tab algn="l" pos="185400"/>
              </a:tabLst>
            </a:pPr>
            <a:r>
              <a:rPr b="0" lang="en-US" sz="1600" spc="32" strike="noStrike">
                <a:solidFill>
                  <a:srgbClr val="292929"/>
                </a:solidFill>
                <a:latin typeface="Gill Sans MT"/>
              </a:rPr>
              <a:t>Perform</a:t>
            </a:r>
            <a:r>
              <a:rPr b="0" lang="en-US" sz="1600" spc="-1" strike="noStrike">
                <a:solidFill>
                  <a:srgbClr val="292929"/>
                </a:solidFill>
                <a:latin typeface="Gill Sans MT"/>
              </a:rPr>
              <a:t> </a:t>
            </a:r>
            <a:r>
              <a:rPr b="0" lang="en-US" sz="1600" spc="66" strike="noStrike">
                <a:solidFill>
                  <a:srgbClr val="292929"/>
                </a:solidFill>
                <a:latin typeface="Gill Sans MT"/>
              </a:rPr>
              <a:t>efﬁciently</a:t>
            </a:r>
            <a:r>
              <a:rPr b="0" lang="en-US" sz="1600" spc="-1" strike="noStrike">
                <a:solidFill>
                  <a:srgbClr val="292929"/>
                </a:solidFill>
                <a:latin typeface="Gill Sans MT"/>
              </a:rPr>
              <a:t> </a:t>
            </a:r>
            <a:r>
              <a:rPr b="0" lang="en-US" sz="1600" spc="83" strike="noStrike">
                <a:solidFill>
                  <a:srgbClr val="292929"/>
                </a:solidFill>
                <a:latin typeface="Gill Sans MT"/>
              </a:rPr>
              <a:t>on</a:t>
            </a:r>
            <a:r>
              <a:rPr b="0" lang="en-US" sz="1600" spc="-1" strike="noStrike">
                <a:solidFill>
                  <a:srgbClr val="292929"/>
                </a:solidFill>
                <a:latin typeface="Gill Sans MT"/>
              </a:rPr>
              <a:t> </a:t>
            </a:r>
            <a:r>
              <a:rPr b="0" lang="en-US" sz="1600" spc="66" strike="noStrike">
                <a:solidFill>
                  <a:srgbClr val="292929"/>
                </a:solidFill>
                <a:latin typeface="Gill Sans MT"/>
              </a:rPr>
              <a:t>smaller</a:t>
            </a:r>
            <a:r>
              <a:rPr b="0" lang="en-US" sz="1600" spc="-1" strike="noStrike">
                <a:solidFill>
                  <a:srgbClr val="292929"/>
                </a:solidFill>
                <a:latin typeface="Gill Sans MT"/>
              </a:rPr>
              <a:t> </a:t>
            </a:r>
            <a:r>
              <a:rPr b="0" lang="en-US" sz="1600" spc="92" strike="noStrike">
                <a:solidFill>
                  <a:srgbClr val="292929"/>
                </a:solidFill>
                <a:latin typeface="Gill Sans MT"/>
              </a:rPr>
              <a:t>datasets</a:t>
            </a:r>
            <a:endParaRPr b="0" lang="en-US" sz="1600" spc="-1" strike="noStrike">
              <a:solidFill>
                <a:srgbClr val="000000"/>
              </a:solidFill>
              <a:latin typeface="Arial"/>
            </a:endParaRPr>
          </a:p>
          <a:p>
            <a:pPr>
              <a:lnSpc>
                <a:spcPct val="100000"/>
              </a:lnSpc>
              <a:spcBef>
                <a:spcPts val="609"/>
              </a:spcBef>
              <a:tabLst>
                <a:tab algn="l" pos="185400"/>
              </a:tabLst>
            </a:pPr>
            <a:endParaRPr b="0" lang="en-US" sz="1600" spc="-1" strike="noStrike">
              <a:solidFill>
                <a:srgbClr val="000000"/>
              </a:solidFill>
              <a:latin typeface="Arial"/>
            </a:endParaRPr>
          </a:p>
          <a:p>
            <a:pPr marL="12600">
              <a:lnSpc>
                <a:spcPct val="101000"/>
              </a:lnSpc>
              <a:tabLst>
                <a:tab algn="l" pos="185400"/>
              </a:tabLst>
            </a:pPr>
            <a:r>
              <a:rPr b="1" lang="en-US" sz="2300" spc="72" strike="noStrike">
                <a:solidFill>
                  <a:srgbClr val="292929"/>
                </a:solidFill>
                <a:latin typeface="Gill Sans MT"/>
              </a:rPr>
              <a:t>Vision</a:t>
            </a:r>
            <a:r>
              <a:rPr b="1" lang="en-US" sz="2300" spc="-41" strike="noStrike">
                <a:solidFill>
                  <a:srgbClr val="292929"/>
                </a:solidFill>
                <a:latin typeface="Gill Sans MT"/>
              </a:rPr>
              <a:t> </a:t>
            </a:r>
            <a:r>
              <a:rPr b="1" lang="en-US" sz="2300" spc="32" strike="noStrike">
                <a:solidFill>
                  <a:srgbClr val="292929"/>
                </a:solidFill>
                <a:latin typeface="Gill Sans MT"/>
              </a:rPr>
              <a:t>Transformers:</a:t>
            </a:r>
            <a:r>
              <a:rPr b="1" lang="en-US" sz="2300" spc="-41" strike="noStrike">
                <a:solidFill>
                  <a:srgbClr val="292929"/>
                </a:solidFill>
                <a:latin typeface="Gill Sans MT"/>
              </a:rPr>
              <a:t> </a:t>
            </a:r>
            <a:r>
              <a:rPr b="1" lang="en-US" sz="2300" spc="60" strike="noStrike">
                <a:solidFill>
                  <a:srgbClr val="292929"/>
                </a:solidFill>
                <a:latin typeface="Gill Sans MT"/>
              </a:rPr>
              <a:t>Global</a:t>
            </a:r>
            <a:r>
              <a:rPr b="1" lang="en-US" sz="2300" spc="-41" strike="noStrike">
                <a:solidFill>
                  <a:srgbClr val="292929"/>
                </a:solidFill>
                <a:latin typeface="Gill Sans MT"/>
              </a:rPr>
              <a:t> </a:t>
            </a:r>
            <a:r>
              <a:rPr b="1" lang="en-US" sz="2300" spc="-12" strike="noStrike">
                <a:solidFill>
                  <a:srgbClr val="292929"/>
                </a:solidFill>
                <a:latin typeface="Gill Sans MT"/>
              </a:rPr>
              <a:t>Context </a:t>
            </a:r>
            <a:r>
              <a:rPr b="1" lang="en-US" sz="2300" spc="66" strike="noStrike">
                <a:solidFill>
                  <a:srgbClr val="292929"/>
                </a:solidFill>
                <a:latin typeface="Gill Sans MT"/>
              </a:rPr>
              <a:t>Masters</a:t>
            </a:r>
            <a:endParaRPr b="0" lang="en-US" sz="2300" spc="-1" strike="noStrike">
              <a:solidFill>
                <a:srgbClr val="000000"/>
              </a:solidFill>
              <a:latin typeface="Arial"/>
            </a:endParaRPr>
          </a:p>
          <a:p>
            <a:pPr marL="185400" indent="-172800">
              <a:lnSpc>
                <a:spcPct val="100000"/>
              </a:lnSpc>
              <a:spcBef>
                <a:spcPts val="1661"/>
              </a:spcBef>
              <a:buClr>
                <a:srgbClr val="292929"/>
              </a:buClr>
              <a:buFont typeface="Garamond"/>
              <a:buChar char="•"/>
              <a:tabLst>
                <a:tab algn="l" pos="185400"/>
              </a:tabLst>
            </a:pPr>
            <a:r>
              <a:rPr b="0" lang="en-US" sz="1600" spc="-1" strike="noStrike">
                <a:solidFill>
                  <a:srgbClr val="292929"/>
                </a:solidFill>
                <a:latin typeface="Gill Sans MT"/>
              </a:rPr>
              <a:t>Utilize</a:t>
            </a:r>
            <a:r>
              <a:rPr b="0" lang="en-US" sz="1600" spc="18" strike="noStrike">
                <a:solidFill>
                  <a:srgbClr val="292929"/>
                </a:solidFill>
                <a:latin typeface="Gill Sans MT"/>
              </a:rPr>
              <a:t> </a:t>
            </a:r>
            <a:r>
              <a:rPr b="0" lang="en-US" sz="1600" spc="46" strike="noStrike">
                <a:solidFill>
                  <a:srgbClr val="292929"/>
                </a:solidFill>
                <a:latin typeface="Gill Sans MT"/>
              </a:rPr>
              <a:t>self-</a:t>
            </a:r>
            <a:r>
              <a:rPr b="0" lang="en-US" sz="1600" spc="58" strike="noStrike">
                <a:solidFill>
                  <a:srgbClr val="292929"/>
                </a:solidFill>
                <a:latin typeface="Gill Sans MT"/>
              </a:rPr>
              <a:t>attention</a:t>
            </a:r>
            <a:r>
              <a:rPr b="0" lang="en-US" sz="1600" spc="18" strike="noStrike">
                <a:solidFill>
                  <a:srgbClr val="292929"/>
                </a:solidFill>
                <a:latin typeface="Gill Sans MT"/>
              </a:rPr>
              <a:t> </a:t>
            </a:r>
            <a:r>
              <a:rPr b="0" lang="en-US" sz="1600" spc="-1" strike="noStrike">
                <a:solidFill>
                  <a:srgbClr val="292929"/>
                </a:solidFill>
                <a:latin typeface="Gill Sans MT"/>
              </a:rPr>
              <a:t>for</a:t>
            </a:r>
            <a:r>
              <a:rPr b="0" lang="en-US" sz="1600" spc="18" strike="noStrike">
                <a:solidFill>
                  <a:srgbClr val="292929"/>
                </a:solidFill>
                <a:latin typeface="Gill Sans MT"/>
              </a:rPr>
              <a:t> </a:t>
            </a:r>
            <a:r>
              <a:rPr b="0" lang="en-US" sz="1600" spc="86" strike="noStrike">
                <a:solidFill>
                  <a:srgbClr val="292929"/>
                </a:solidFill>
                <a:latin typeface="Gill Sans MT"/>
              </a:rPr>
              <a:t>immediate</a:t>
            </a:r>
            <a:r>
              <a:rPr b="0" lang="en-US" sz="1600" spc="18" strike="noStrike">
                <a:solidFill>
                  <a:srgbClr val="292929"/>
                </a:solidFill>
                <a:latin typeface="Gill Sans MT"/>
              </a:rPr>
              <a:t> </a:t>
            </a:r>
            <a:r>
              <a:rPr b="0" lang="en-US" sz="1600" spc="117" strike="noStrike">
                <a:solidFill>
                  <a:srgbClr val="292929"/>
                </a:solidFill>
                <a:latin typeface="Gill Sans MT"/>
              </a:rPr>
              <a:t>global</a:t>
            </a:r>
            <a:r>
              <a:rPr b="0" lang="en-US" sz="1600" spc="21" strike="noStrike">
                <a:solidFill>
                  <a:srgbClr val="292929"/>
                </a:solidFill>
                <a:latin typeface="Gill Sans MT"/>
              </a:rPr>
              <a:t> </a:t>
            </a:r>
            <a:r>
              <a:rPr b="0" lang="en-US" sz="1600" spc="66" strike="noStrike">
                <a:solidFill>
                  <a:srgbClr val="292929"/>
                </a:solidFill>
                <a:latin typeface="Gill Sans MT"/>
              </a:rPr>
              <a:t>receptive</a:t>
            </a:r>
            <a:r>
              <a:rPr b="0" lang="en-US" sz="1600" spc="18" strike="noStrike">
                <a:solidFill>
                  <a:srgbClr val="292929"/>
                </a:solidFill>
                <a:latin typeface="Gill Sans MT"/>
              </a:rPr>
              <a:t> </a:t>
            </a:r>
            <a:r>
              <a:rPr b="0" lang="en-US" sz="1600" spc="58" strike="noStrike">
                <a:solidFill>
                  <a:srgbClr val="292929"/>
                </a:solidFill>
                <a:latin typeface="Gill Sans MT"/>
              </a:rPr>
              <a:t>ﬁeld</a:t>
            </a:r>
            <a:endParaRPr b="0" lang="en-US" sz="1600" spc="-1" strike="noStrike">
              <a:solidFill>
                <a:srgbClr val="000000"/>
              </a:solidFill>
              <a:latin typeface="Arial"/>
            </a:endParaRPr>
          </a:p>
          <a:p>
            <a:pPr marL="185400" indent="-172800">
              <a:lnSpc>
                <a:spcPct val="100000"/>
              </a:lnSpc>
              <a:spcBef>
                <a:spcPts val="459"/>
              </a:spcBef>
              <a:buClr>
                <a:srgbClr val="292929"/>
              </a:buClr>
              <a:buFont typeface="Garamond"/>
              <a:buChar char="•"/>
              <a:tabLst>
                <a:tab algn="l" pos="185400"/>
              </a:tabLst>
            </a:pPr>
            <a:r>
              <a:rPr b="0" lang="en-US" sz="1600" spc="60" strike="noStrike">
                <a:solidFill>
                  <a:srgbClr val="292929"/>
                </a:solidFill>
                <a:latin typeface="Gill Sans MT"/>
              </a:rPr>
              <a:t>Require</a:t>
            </a:r>
            <a:r>
              <a:rPr b="0" lang="en-US" sz="1600" spc="-12" strike="noStrike">
                <a:solidFill>
                  <a:srgbClr val="292929"/>
                </a:solidFill>
                <a:latin typeface="Gill Sans MT"/>
              </a:rPr>
              <a:t> </a:t>
            </a:r>
            <a:r>
              <a:rPr b="0" lang="en-US" sz="1600" spc="77" strike="noStrike">
                <a:solidFill>
                  <a:srgbClr val="292929"/>
                </a:solidFill>
                <a:latin typeface="Gill Sans MT"/>
              </a:rPr>
              <a:t>large-</a:t>
            </a:r>
            <a:r>
              <a:rPr b="0" lang="en-US" sz="1600" spc="111" strike="noStrike">
                <a:solidFill>
                  <a:srgbClr val="292929"/>
                </a:solidFill>
                <a:latin typeface="Gill Sans MT"/>
              </a:rPr>
              <a:t>scale</a:t>
            </a:r>
            <a:r>
              <a:rPr b="0" lang="en-US" sz="1600" spc="-12" strike="noStrike">
                <a:solidFill>
                  <a:srgbClr val="292929"/>
                </a:solidFill>
                <a:latin typeface="Gill Sans MT"/>
              </a:rPr>
              <a:t> </a:t>
            </a:r>
            <a:r>
              <a:rPr b="0" lang="en-US" sz="1600" spc="100" strike="noStrike">
                <a:solidFill>
                  <a:srgbClr val="292929"/>
                </a:solidFill>
                <a:latin typeface="Gill Sans MT"/>
              </a:rPr>
              <a:t>data</a:t>
            </a:r>
            <a:r>
              <a:rPr b="0" lang="en-US" sz="1600" spc="-7" strike="noStrike">
                <a:solidFill>
                  <a:srgbClr val="292929"/>
                </a:solidFill>
                <a:latin typeface="Gill Sans MT"/>
              </a:rPr>
              <a:t> </a:t>
            </a:r>
            <a:r>
              <a:rPr b="0" lang="en-US" sz="1600" spc="-1" strike="noStrike">
                <a:solidFill>
                  <a:srgbClr val="292929"/>
                </a:solidFill>
                <a:latin typeface="Gill Sans MT"/>
              </a:rPr>
              <a:t>for</a:t>
            </a:r>
            <a:r>
              <a:rPr b="0" lang="en-US" sz="1600" spc="-12" strike="noStrike">
                <a:solidFill>
                  <a:srgbClr val="292929"/>
                </a:solidFill>
                <a:latin typeface="Gill Sans MT"/>
              </a:rPr>
              <a:t> </a:t>
            </a:r>
            <a:r>
              <a:rPr b="0" lang="en-US" sz="1600" spc="72" strike="noStrike">
                <a:solidFill>
                  <a:srgbClr val="292929"/>
                </a:solidFill>
                <a:latin typeface="Gill Sans MT"/>
              </a:rPr>
              <a:t>optimal</a:t>
            </a:r>
            <a:r>
              <a:rPr b="0" lang="en-US" sz="1600" spc="-12" strike="noStrike">
                <a:solidFill>
                  <a:srgbClr val="292929"/>
                </a:solidFill>
                <a:latin typeface="Gill Sans MT"/>
              </a:rPr>
              <a:t> </a:t>
            </a:r>
            <a:r>
              <a:rPr b="0" lang="en-US" sz="1600" spc="72" strike="noStrike">
                <a:solidFill>
                  <a:srgbClr val="292929"/>
                </a:solidFill>
                <a:latin typeface="Gill Sans MT"/>
              </a:rPr>
              <a:t>performance</a:t>
            </a:r>
            <a:endParaRPr b="0" lang="en-US" sz="1600" spc="-1" strike="noStrike">
              <a:solidFill>
                <a:srgbClr val="000000"/>
              </a:solidFill>
              <a:latin typeface="Arial"/>
            </a:endParaRPr>
          </a:p>
          <a:p>
            <a:pPr>
              <a:lnSpc>
                <a:spcPct val="100000"/>
              </a:lnSpc>
              <a:spcBef>
                <a:spcPts val="641"/>
              </a:spcBef>
              <a:tabLst>
                <a:tab algn="l" pos="185400"/>
              </a:tabLst>
            </a:pPr>
            <a:endParaRPr b="0" lang="en-US" sz="1600" spc="-1" strike="noStrike">
              <a:solidFill>
                <a:srgbClr val="000000"/>
              </a:solidFill>
              <a:latin typeface="Arial"/>
            </a:endParaRPr>
          </a:p>
          <a:p>
            <a:pPr marL="12600">
              <a:lnSpc>
                <a:spcPct val="100000"/>
              </a:lnSpc>
              <a:tabLst>
                <a:tab algn="l" pos="185400"/>
              </a:tabLst>
            </a:pPr>
            <a:r>
              <a:rPr b="1" lang="en-US" sz="2300" spc="117" strike="noStrike">
                <a:solidFill>
                  <a:srgbClr val="292929"/>
                </a:solidFill>
                <a:latin typeface="Gill Sans MT"/>
              </a:rPr>
              <a:t>Robustness</a:t>
            </a:r>
            <a:r>
              <a:rPr b="1" lang="en-US" sz="2300" spc="-55" strike="noStrike">
                <a:solidFill>
                  <a:srgbClr val="292929"/>
                </a:solidFill>
                <a:latin typeface="Gill Sans MT"/>
              </a:rPr>
              <a:t> </a:t>
            </a:r>
            <a:r>
              <a:rPr b="1" lang="en-US" sz="2300" spc="-1" strike="noStrike">
                <a:solidFill>
                  <a:srgbClr val="292929"/>
                </a:solidFill>
                <a:latin typeface="Gill Sans MT"/>
              </a:rPr>
              <a:t>to</a:t>
            </a:r>
            <a:r>
              <a:rPr b="1" lang="en-US" sz="2300" spc="-55" strike="noStrike">
                <a:solidFill>
                  <a:srgbClr val="292929"/>
                </a:solidFill>
                <a:latin typeface="Gill Sans MT"/>
              </a:rPr>
              <a:t> </a:t>
            </a:r>
            <a:r>
              <a:rPr b="1" lang="en-US" sz="2300" spc="86" strike="noStrike">
                <a:solidFill>
                  <a:srgbClr val="292929"/>
                </a:solidFill>
                <a:latin typeface="Gill Sans MT"/>
              </a:rPr>
              <a:t>Occlusion</a:t>
            </a:r>
            <a:endParaRPr b="0" lang="en-US" sz="2300" spc="-1" strike="noStrike">
              <a:solidFill>
                <a:srgbClr val="000000"/>
              </a:solidFill>
              <a:latin typeface="Arial"/>
            </a:endParaRPr>
          </a:p>
          <a:p>
            <a:pPr marL="185400" indent="-172800">
              <a:lnSpc>
                <a:spcPct val="100000"/>
              </a:lnSpc>
              <a:spcBef>
                <a:spcPts val="1661"/>
              </a:spcBef>
              <a:buClr>
                <a:srgbClr val="292929"/>
              </a:buClr>
              <a:buFont typeface="Garamond"/>
              <a:buChar char="•"/>
              <a:tabLst>
                <a:tab algn="l" pos="185400"/>
              </a:tabLst>
            </a:pPr>
            <a:r>
              <a:rPr b="0" lang="en-US" sz="1600" spc="46" strike="noStrike">
                <a:solidFill>
                  <a:srgbClr val="292929"/>
                </a:solidFill>
                <a:latin typeface="Gill Sans MT"/>
              </a:rPr>
              <a:t>ViTs</a:t>
            </a:r>
            <a:r>
              <a:rPr b="0" lang="en-US" sz="1600" spc="-12" strike="noStrike">
                <a:solidFill>
                  <a:srgbClr val="292929"/>
                </a:solidFill>
                <a:latin typeface="Gill Sans MT"/>
              </a:rPr>
              <a:t> </a:t>
            </a:r>
            <a:r>
              <a:rPr b="0" lang="en-US" sz="1600" spc="72" strike="noStrike">
                <a:solidFill>
                  <a:srgbClr val="292929"/>
                </a:solidFill>
                <a:latin typeface="Gill Sans MT"/>
              </a:rPr>
              <a:t>excel</a:t>
            </a:r>
            <a:r>
              <a:rPr b="0" lang="en-US" sz="1600" spc="-7" strike="noStrike">
                <a:solidFill>
                  <a:srgbClr val="292929"/>
                </a:solidFill>
                <a:latin typeface="Gill Sans MT"/>
              </a:rPr>
              <a:t> </a:t>
            </a:r>
            <a:r>
              <a:rPr b="0" lang="en-US" sz="1600" spc="38" strike="noStrike">
                <a:solidFill>
                  <a:srgbClr val="292929"/>
                </a:solidFill>
                <a:latin typeface="Gill Sans MT"/>
              </a:rPr>
              <a:t>at</a:t>
            </a:r>
            <a:r>
              <a:rPr b="0" lang="en-US" sz="1600" spc="-7" strike="noStrike">
                <a:solidFill>
                  <a:srgbClr val="292929"/>
                </a:solidFill>
                <a:latin typeface="Gill Sans MT"/>
              </a:rPr>
              <a:t> </a:t>
            </a:r>
            <a:r>
              <a:rPr b="0" lang="en-US" sz="1600" spc="106" strike="noStrike">
                <a:solidFill>
                  <a:srgbClr val="292929"/>
                </a:solidFill>
                <a:latin typeface="Gill Sans MT"/>
              </a:rPr>
              <a:t>recognizing</a:t>
            </a:r>
            <a:r>
              <a:rPr b="0" lang="en-US" sz="1600" spc="-7" strike="noStrike">
                <a:solidFill>
                  <a:srgbClr val="292929"/>
                </a:solidFill>
                <a:latin typeface="Gill Sans MT"/>
              </a:rPr>
              <a:t> </a:t>
            </a:r>
            <a:r>
              <a:rPr b="0" lang="en-US" sz="1600" spc="52" strike="noStrike">
                <a:solidFill>
                  <a:srgbClr val="292929"/>
                </a:solidFill>
                <a:latin typeface="Gill Sans MT"/>
              </a:rPr>
              <a:t>partially</a:t>
            </a:r>
            <a:r>
              <a:rPr b="0" lang="en-US" sz="1600" spc="-7" strike="noStrike">
                <a:solidFill>
                  <a:srgbClr val="292929"/>
                </a:solidFill>
                <a:latin typeface="Gill Sans MT"/>
              </a:rPr>
              <a:t> </a:t>
            </a:r>
            <a:r>
              <a:rPr b="0" lang="en-US" sz="1600" spc="117" strike="noStrike">
                <a:solidFill>
                  <a:srgbClr val="292929"/>
                </a:solidFill>
                <a:latin typeface="Gill Sans MT"/>
              </a:rPr>
              <a:t>hidden</a:t>
            </a:r>
            <a:r>
              <a:rPr b="0" lang="en-US" sz="1600" spc="-7" strike="noStrike">
                <a:solidFill>
                  <a:srgbClr val="292929"/>
                </a:solidFill>
                <a:latin typeface="Gill Sans MT"/>
              </a:rPr>
              <a:t> </a:t>
            </a:r>
            <a:r>
              <a:rPr b="0" lang="en-US" sz="1600" spc="77" strike="noStrike">
                <a:solidFill>
                  <a:srgbClr val="292929"/>
                </a:solidFill>
                <a:latin typeface="Gill Sans MT"/>
              </a:rPr>
              <a:t>objects</a:t>
            </a:r>
            <a:endParaRPr b="0" lang="en-US" sz="1600" spc="-1" strike="noStrike">
              <a:solidFill>
                <a:srgbClr val="000000"/>
              </a:solidFill>
              <a:latin typeface="Arial"/>
            </a:endParaRPr>
          </a:p>
        </p:txBody>
      </p:sp>
      <p:sp>
        <p:nvSpPr>
          <p:cNvPr id="240" name="PlaceHolder 1"/>
          <p:cNvSpPr>
            <a:spLocks noGrp="1"/>
          </p:cNvSpPr>
          <p:nvPr>
            <p:ph type="title"/>
          </p:nvPr>
        </p:nvSpPr>
        <p:spPr>
          <a:xfrm>
            <a:off x="3034080" y="1565280"/>
            <a:ext cx="6249600" cy="2650680"/>
          </a:xfrm>
          <a:prstGeom prst="rect">
            <a:avLst/>
          </a:prstGeom>
          <a:noFill/>
          <a:ln w="0">
            <a:noFill/>
          </a:ln>
        </p:spPr>
        <p:txBody>
          <a:bodyPr lIns="0" rIns="0" tIns="102960" bIns="0" anchor="t">
            <a:noAutofit/>
          </a:bodyPr>
          <a:p>
            <a:pPr marL="12600" indent="0">
              <a:lnSpc>
                <a:spcPts val="6690"/>
              </a:lnSpc>
              <a:spcBef>
                <a:spcPts val="811"/>
              </a:spcBef>
              <a:buNone/>
              <a:tabLst>
                <a:tab algn="l" pos="0"/>
              </a:tabLst>
            </a:pPr>
            <a:r>
              <a:rPr b="1" lang="en-US" sz="6050" spc="-80" strike="noStrike">
                <a:solidFill>
                  <a:srgbClr val="262626"/>
                </a:solidFill>
                <a:latin typeface="Gill Sans MT"/>
              </a:rPr>
              <a:t>Comparing</a:t>
            </a:r>
            <a:r>
              <a:rPr b="1" lang="en-US" sz="6050" spc="-350" strike="noStrike">
                <a:solidFill>
                  <a:srgbClr val="262626"/>
                </a:solidFill>
                <a:latin typeface="Gill Sans MT"/>
              </a:rPr>
              <a:t> </a:t>
            </a:r>
            <a:r>
              <a:rPr b="1" lang="en-US" sz="6050" spc="-372" strike="noStrike">
                <a:solidFill>
                  <a:srgbClr val="262626"/>
                </a:solidFill>
                <a:latin typeface="Gill Sans MT"/>
              </a:rPr>
              <a:t>CNNs </a:t>
            </a:r>
            <a:r>
              <a:rPr b="1" lang="en-US" sz="6050" spc="157" strike="noStrike">
                <a:solidFill>
                  <a:srgbClr val="262626"/>
                </a:solidFill>
                <a:latin typeface="Gill Sans MT"/>
              </a:rPr>
              <a:t>and</a:t>
            </a:r>
            <a:r>
              <a:rPr b="1" lang="en-US" sz="6050" spc="-432" strike="noStrike">
                <a:solidFill>
                  <a:srgbClr val="262626"/>
                </a:solidFill>
                <a:latin typeface="Gill Sans MT"/>
              </a:rPr>
              <a:t> </a:t>
            </a:r>
            <a:r>
              <a:rPr b="1" lang="en-US" sz="6050" spc="-12" strike="noStrike">
                <a:solidFill>
                  <a:srgbClr val="262626"/>
                </a:solidFill>
                <a:latin typeface="Gill Sans MT"/>
              </a:rPr>
              <a:t>Vision </a:t>
            </a:r>
            <a:r>
              <a:rPr b="1" lang="en-US" sz="6050" spc="-97" strike="noStrike">
                <a:solidFill>
                  <a:srgbClr val="262626"/>
                </a:solidFill>
                <a:latin typeface="Gill Sans MT"/>
              </a:rPr>
              <a:t>Transformers</a:t>
            </a:r>
            <a:endParaRPr b="0" lang="en-US" sz="6050" spc="-1" strike="noStrike">
              <a:solidFill>
                <a:srgbClr val="000000"/>
              </a:solidFill>
              <a:latin typeface="Arial"/>
            </a:endParaRPr>
          </a:p>
        </p:txBody>
      </p:sp>
      <p:pic>
        <p:nvPicPr>
          <p:cNvPr id="241" name="object 4" descr=""/>
          <p:cNvPicPr/>
          <p:nvPr/>
        </p:nvPicPr>
        <p:blipFill>
          <a:blip r:embed="rId1"/>
          <a:stretch/>
        </p:blipFill>
        <p:spPr>
          <a:xfrm>
            <a:off x="9958680" y="2433240"/>
            <a:ext cx="7398000" cy="4925880"/>
          </a:xfrm>
          <a:prstGeom prst="rect">
            <a:avLst/>
          </a:prstGeom>
          <a:ln w="0">
            <a:noFill/>
          </a:ln>
        </p:spPr>
      </p:pic>
      <p:grpSp>
        <p:nvGrpSpPr>
          <p:cNvPr id="242" name="object 5"/>
          <p:cNvGrpSpPr/>
          <p:nvPr/>
        </p:nvGrpSpPr>
        <p:grpSpPr>
          <a:xfrm>
            <a:off x="989640" y="1689120"/>
            <a:ext cx="843840" cy="843840"/>
            <a:chOff x="989640" y="1689120"/>
            <a:chExt cx="843840" cy="843840"/>
          </a:xfrm>
        </p:grpSpPr>
        <p:sp>
          <p:nvSpPr>
            <p:cNvPr id="243" name="object 6"/>
            <p:cNvSpPr/>
            <p:nvPr/>
          </p:nvSpPr>
          <p:spPr>
            <a:xfrm>
              <a:off x="989640" y="16891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44" name="object 7"/>
            <p:cNvSpPr/>
            <p:nvPr/>
          </p:nvSpPr>
          <p:spPr>
            <a:xfrm>
              <a:off x="1287720" y="16891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45" name="object 8"/>
            <p:cNvSpPr/>
            <p:nvPr/>
          </p:nvSpPr>
          <p:spPr>
            <a:xfrm>
              <a:off x="989640" y="18396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15" y="518782"/>
                  </a:moveTo>
                  <a:lnTo>
                    <a:pt x="839508" y="473151"/>
                  </a:lnTo>
                  <a:lnTo>
                    <a:pt x="821893" y="430618"/>
                  </a:lnTo>
                  <a:lnTo>
                    <a:pt x="793864" y="394106"/>
                  </a:lnTo>
                  <a:lnTo>
                    <a:pt x="671855" y="272110"/>
                  </a:lnTo>
                  <a:lnTo>
                    <a:pt x="422757" y="23012"/>
                  </a:lnTo>
                  <a:lnTo>
                    <a:pt x="399757" y="0"/>
                  </a:lnTo>
                  <a:lnTo>
                    <a:pt x="150672" y="249085"/>
                  </a:lnTo>
                  <a:lnTo>
                    <a:pt x="173672" y="272097"/>
                  </a:lnTo>
                  <a:lnTo>
                    <a:pt x="51650" y="394131"/>
                  </a:lnTo>
                  <a:lnTo>
                    <a:pt x="23622" y="430644"/>
                  </a:lnTo>
                  <a:lnTo>
                    <a:pt x="6007" y="473176"/>
                  </a:lnTo>
                  <a:lnTo>
                    <a:pt x="0" y="518807"/>
                  </a:lnTo>
                  <a:lnTo>
                    <a:pt x="368" y="530352"/>
                  </a:lnTo>
                  <a:lnTo>
                    <a:pt x="9359" y="575500"/>
                  </a:lnTo>
                  <a:lnTo>
                    <a:pt x="29718" y="616775"/>
                  </a:lnTo>
                  <a:lnTo>
                    <a:pt x="59855" y="651167"/>
                  </a:lnTo>
                  <a:lnTo>
                    <a:pt x="98069" y="676681"/>
                  </a:lnTo>
                  <a:lnTo>
                    <a:pt x="141655" y="691489"/>
                  </a:lnTo>
                  <a:lnTo>
                    <a:pt x="176060" y="694867"/>
                  </a:lnTo>
                  <a:lnTo>
                    <a:pt x="187591" y="694486"/>
                  </a:lnTo>
                  <a:lnTo>
                    <a:pt x="232740" y="685507"/>
                  </a:lnTo>
                  <a:lnTo>
                    <a:pt x="274027" y="665149"/>
                  </a:lnTo>
                  <a:lnTo>
                    <a:pt x="422770" y="521195"/>
                  </a:lnTo>
                  <a:lnTo>
                    <a:pt x="544779" y="643191"/>
                  </a:lnTo>
                  <a:lnTo>
                    <a:pt x="581291" y="671220"/>
                  </a:lnTo>
                  <a:lnTo>
                    <a:pt x="623824" y="688835"/>
                  </a:lnTo>
                  <a:lnTo>
                    <a:pt x="669455" y="694842"/>
                  </a:lnTo>
                  <a:lnTo>
                    <a:pt x="680999" y="694474"/>
                  </a:lnTo>
                  <a:lnTo>
                    <a:pt x="726147" y="685495"/>
                  </a:lnTo>
                  <a:lnTo>
                    <a:pt x="767422" y="665124"/>
                  </a:lnTo>
                  <a:lnTo>
                    <a:pt x="801814" y="634987"/>
                  </a:lnTo>
                  <a:lnTo>
                    <a:pt x="827328" y="596773"/>
                  </a:lnTo>
                  <a:lnTo>
                    <a:pt x="842124" y="553186"/>
                  </a:lnTo>
                  <a:lnTo>
                    <a:pt x="845134" y="530326"/>
                  </a:lnTo>
                  <a:lnTo>
                    <a:pt x="845515"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46" name="object 9"/>
          <p:cNvGrpSpPr/>
          <p:nvPr/>
        </p:nvGrpSpPr>
        <p:grpSpPr>
          <a:xfrm>
            <a:off x="0" y="0"/>
            <a:ext cx="14534640" cy="946800"/>
            <a:chOff x="0" y="0"/>
            <a:chExt cx="14534640" cy="946800"/>
          </a:xfrm>
        </p:grpSpPr>
        <p:sp>
          <p:nvSpPr>
            <p:cNvPr id="247" name="object 10"/>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48" name="object 11"/>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49" name="object 12"/>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50" name="object 13"/>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51" name="PlaceHolder 2"/>
          <p:cNvSpPr>
            <a:spLocks noGrp="1"/>
          </p:cNvSpPr>
          <p:nvPr>
            <p:ph type="sldNum" idx="31"/>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6E425317-F991-48A1-9B94-A1EABA788FF5}"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object 2"/>
          <p:cNvSpPr/>
          <p:nvPr/>
        </p:nvSpPr>
        <p:spPr>
          <a:xfrm>
            <a:off x="1018800" y="42321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399783" y="0"/>
                </a:lnTo>
                <a:lnTo>
                  <a:pt x="150698" y="249085"/>
                </a:lnTo>
                <a:lnTo>
                  <a:pt x="173685" y="272084"/>
                </a:lnTo>
                <a:lnTo>
                  <a:pt x="51650" y="394119"/>
                </a:lnTo>
                <a:lnTo>
                  <a:pt x="23622" y="430631"/>
                </a:lnTo>
                <a:lnTo>
                  <a:pt x="6007" y="473163"/>
                </a:lnTo>
                <a:lnTo>
                  <a:pt x="0" y="518795"/>
                </a:lnTo>
                <a:lnTo>
                  <a:pt x="381" y="530339"/>
                </a:lnTo>
                <a:lnTo>
                  <a:pt x="9359" y="575487"/>
                </a:lnTo>
                <a:lnTo>
                  <a:pt x="29718" y="616762"/>
                </a:lnTo>
                <a:lnTo>
                  <a:pt x="59855" y="651154"/>
                </a:lnTo>
                <a:lnTo>
                  <a:pt x="98082" y="676668"/>
                </a:lnTo>
                <a:lnTo>
                  <a:pt x="141668" y="691464"/>
                </a:lnTo>
                <a:lnTo>
                  <a:pt x="176060" y="694855"/>
                </a:lnTo>
                <a:lnTo>
                  <a:pt x="187604" y="694474"/>
                </a:lnTo>
                <a:lnTo>
                  <a:pt x="232740" y="685495"/>
                </a:lnTo>
                <a:lnTo>
                  <a:pt x="274027" y="665124"/>
                </a:lnTo>
                <a:lnTo>
                  <a:pt x="422770" y="521169"/>
                </a:lnTo>
                <a:lnTo>
                  <a:pt x="544804" y="643191"/>
                </a:lnTo>
                <a:lnTo>
                  <a:pt x="581317" y="671220"/>
                </a:lnTo>
                <a:lnTo>
                  <a:pt x="623849" y="688835"/>
                </a:lnTo>
                <a:lnTo>
                  <a:pt x="669480" y="694842"/>
                </a:lnTo>
                <a:lnTo>
                  <a:pt x="681024" y="694461"/>
                </a:lnTo>
                <a:lnTo>
                  <a:pt x="726173" y="685482"/>
                </a:lnTo>
                <a:lnTo>
                  <a:pt x="767448" y="665124"/>
                </a:lnTo>
                <a:lnTo>
                  <a:pt x="801839" y="634987"/>
                </a:lnTo>
                <a:lnTo>
                  <a:pt x="827366" y="596773"/>
                </a:lnTo>
                <a:lnTo>
                  <a:pt x="842162" y="553186"/>
                </a:lnTo>
                <a:lnTo>
                  <a:pt x="845172"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53" name="PlaceHolder 1"/>
          <p:cNvSpPr>
            <a:spLocks noGrp="1"/>
          </p:cNvSpPr>
          <p:nvPr>
            <p:ph type="title"/>
          </p:nvPr>
        </p:nvSpPr>
        <p:spPr>
          <a:xfrm>
            <a:off x="3060720" y="3808800"/>
            <a:ext cx="9464760" cy="2360880"/>
          </a:xfrm>
          <a:prstGeom prst="rect">
            <a:avLst/>
          </a:prstGeom>
          <a:noFill/>
          <a:ln w="0">
            <a:noFill/>
          </a:ln>
        </p:spPr>
        <p:txBody>
          <a:bodyPr lIns="0" rIns="0" tIns="127080" bIns="0" anchor="t">
            <a:noAutofit/>
          </a:bodyPr>
          <a:p>
            <a:pPr marL="12600" indent="0">
              <a:lnSpc>
                <a:spcPts val="8799"/>
              </a:lnSpc>
              <a:spcBef>
                <a:spcPts val="1001"/>
              </a:spcBef>
              <a:buNone/>
              <a:tabLst>
                <a:tab algn="l" pos="0"/>
              </a:tabLst>
            </a:pPr>
            <a:r>
              <a:rPr b="1" lang="en-US" sz="8000" spc="-157" strike="noStrike">
                <a:solidFill>
                  <a:srgbClr val="262626"/>
                </a:solidFill>
                <a:latin typeface="Gill Sans MT"/>
              </a:rPr>
              <a:t>State-</a:t>
            </a:r>
            <a:r>
              <a:rPr b="1" lang="en-US" sz="8000" spc="-171" strike="noStrike">
                <a:solidFill>
                  <a:srgbClr val="262626"/>
                </a:solidFill>
                <a:latin typeface="Gill Sans MT"/>
              </a:rPr>
              <a:t>of-</a:t>
            </a:r>
            <a:r>
              <a:rPr b="1" lang="en-US" sz="8000" spc="-197" strike="noStrike">
                <a:solidFill>
                  <a:srgbClr val="262626"/>
                </a:solidFill>
                <a:latin typeface="Gill Sans MT"/>
              </a:rPr>
              <a:t>the-</a:t>
            </a:r>
            <a:r>
              <a:rPr b="1" lang="en-US" sz="8000" spc="-225" strike="noStrike">
                <a:solidFill>
                  <a:srgbClr val="262626"/>
                </a:solidFill>
                <a:latin typeface="Gill Sans MT"/>
              </a:rPr>
              <a:t>Art</a:t>
            </a:r>
            <a:r>
              <a:rPr b="1" lang="en-US" sz="8000" spc="-576" strike="noStrike">
                <a:solidFill>
                  <a:srgbClr val="262626"/>
                </a:solidFill>
                <a:latin typeface="Gill Sans MT"/>
              </a:rPr>
              <a:t> </a:t>
            </a:r>
            <a:r>
              <a:rPr b="1" lang="en-US" sz="8000" spc="276" strike="noStrike">
                <a:solidFill>
                  <a:srgbClr val="262626"/>
                </a:solidFill>
                <a:latin typeface="Gill Sans MT"/>
              </a:rPr>
              <a:t>and </a:t>
            </a:r>
            <a:r>
              <a:rPr b="1" lang="en-US" sz="8000" spc="92" strike="noStrike">
                <a:solidFill>
                  <a:srgbClr val="262626"/>
                </a:solidFill>
                <a:latin typeface="Gill Sans MT"/>
              </a:rPr>
              <a:t>Applications</a:t>
            </a:r>
            <a:endParaRPr b="0" lang="en-US" sz="8000" spc="-1" strike="noStrike">
              <a:solidFill>
                <a:srgbClr val="000000"/>
              </a:solidFill>
              <a:latin typeface="Arial"/>
            </a:endParaRPr>
          </a:p>
        </p:txBody>
      </p:sp>
      <p:grpSp>
        <p:nvGrpSpPr>
          <p:cNvPr id="254" name="object 4"/>
          <p:cNvGrpSpPr/>
          <p:nvPr/>
        </p:nvGrpSpPr>
        <p:grpSpPr>
          <a:xfrm>
            <a:off x="0" y="0"/>
            <a:ext cx="14534640" cy="946800"/>
            <a:chOff x="0" y="0"/>
            <a:chExt cx="14534640" cy="946800"/>
          </a:xfrm>
        </p:grpSpPr>
        <p:sp>
          <p:nvSpPr>
            <p:cNvPr id="255" name="object 5"/>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56" name="object 6"/>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57" name="object 7"/>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58" name="object 8"/>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59" name="PlaceHolder 2"/>
          <p:cNvSpPr>
            <a:spLocks noGrp="1"/>
          </p:cNvSpPr>
          <p:nvPr>
            <p:ph type="sldNum" idx="32"/>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59027EF7-BB2E-4C2F-BC3F-EE2430FA8A2D}"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60" name="object 2"/>
          <p:cNvGraphicFramePr/>
          <p:nvPr/>
        </p:nvGraphicFramePr>
        <p:xfrm>
          <a:off x="915840" y="4448520"/>
          <a:ext cx="16557120" cy="3637800"/>
        </p:xfrm>
        <a:graphic>
          <a:graphicData uri="http://schemas.openxmlformats.org/drawingml/2006/table">
            <a:tbl>
              <a:tblPr/>
              <a:tblGrid>
                <a:gridCol w="2015280"/>
                <a:gridCol w="5402880"/>
                <a:gridCol w="9139320"/>
              </a:tblGrid>
              <a:tr h="637200">
                <a:tc>
                  <a:txBody>
                    <a:bodyPr anchor="t">
                      <a:noAutofit/>
                    </a:bodyPr>
                    <a:p>
                      <a:pPr marL="59040">
                        <a:lnSpc>
                          <a:spcPct val="100000"/>
                        </a:lnSpc>
                        <a:spcBef>
                          <a:spcPts val="1125"/>
                        </a:spcBef>
                      </a:pPr>
                      <a:r>
                        <a:rPr b="1" lang="en-US" sz="2000" spc="-12" strike="noStrike">
                          <a:solidFill>
                            <a:srgbClr val="262626"/>
                          </a:solidFill>
                          <a:latin typeface="Gill Sans MT"/>
                        </a:rPr>
                        <a:t>Model</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f6d3bd"/>
                    </a:solidFill>
                  </a:tcPr>
                </a:tc>
                <a:tc>
                  <a:txBody>
                    <a:bodyPr anchor="t">
                      <a:noAutofit/>
                    </a:bodyPr>
                    <a:p>
                      <a:pPr marL="803160">
                        <a:lnSpc>
                          <a:spcPct val="100000"/>
                        </a:lnSpc>
                        <a:spcBef>
                          <a:spcPts val="1125"/>
                        </a:spcBef>
                      </a:pPr>
                      <a:r>
                        <a:rPr b="1" lang="en-US" sz="2000" spc="-21" strike="noStrike">
                          <a:solidFill>
                            <a:srgbClr val="262626"/>
                          </a:solidFill>
                          <a:latin typeface="Gill Sans MT"/>
                        </a:rPr>
                        <a:t>Key</a:t>
                      </a:r>
                      <a:r>
                        <a:rPr b="1" lang="en-US" sz="2000" spc="-157" strike="noStrike">
                          <a:solidFill>
                            <a:srgbClr val="262626"/>
                          </a:solidFill>
                          <a:latin typeface="Gill Sans MT"/>
                        </a:rPr>
                        <a:t> </a:t>
                      </a:r>
                      <a:r>
                        <a:rPr b="1" lang="en-US" sz="2000" spc="-12" strike="noStrike">
                          <a:solidFill>
                            <a:srgbClr val="262626"/>
                          </a:solidFill>
                          <a:latin typeface="Gill Sans MT"/>
                        </a:rPr>
                        <a:t>Feature</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f6d3bd"/>
                    </a:solidFill>
                  </a:tcPr>
                </a:tc>
                <a:tc>
                  <a:txBody>
                    <a:bodyPr anchor="t">
                      <a:noAutofit/>
                    </a:bodyPr>
                    <a:p>
                      <a:pPr marL="919440">
                        <a:lnSpc>
                          <a:spcPct val="100000"/>
                        </a:lnSpc>
                        <a:spcBef>
                          <a:spcPts val="1125"/>
                        </a:spcBef>
                      </a:pPr>
                      <a:r>
                        <a:rPr b="1" lang="en-US" sz="2000" spc="-12" strike="noStrike">
                          <a:solidFill>
                            <a:srgbClr val="262626"/>
                          </a:solidFill>
                          <a:latin typeface="Gill Sans MT"/>
                        </a:rPr>
                        <a:t>Advantage</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f6d3bd"/>
                    </a:solidFill>
                  </a:tcPr>
                </a:tc>
              </a:tr>
              <a:tr h="628560">
                <a:tc>
                  <a:txBody>
                    <a:bodyPr anchor="t">
                      <a:noAutofit/>
                    </a:bodyPr>
                    <a:p>
                      <a:pPr marL="59040">
                        <a:lnSpc>
                          <a:spcPct val="100000"/>
                        </a:lnSpc>
                        <a:spcBef>
                          <a:spcPts val="1125"/>
                        </a:spcBef>
                      </a:pPr>
                      <a:r>
                        <a:rPr b="1" lang="en-US" sz="2000" spc="-12" strike="noStrike">
                          <a:solidFill>
                            <a:srgbClr val="262626"/>
                          </a:solidFill>
                          <a:latin typeface="Gill Sans MT"/>
                        </a:rPr>
                        <a:t>YOLOv11</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803160">
                        <a:lnSpc>
                          <a:spcPct val="100000"/>
                        </a:lnSpc>
                        <a:spcBef>
                          <a:spcPts val="1125"/>
                        </a:spcBef>
                      </a:pPr>
                      <a:r>
                        <a:rPr b="0" lang="en-US" sz="2000" spc="-1" strike="noStrike">
                          <a:solidFill>
                            <a:srgbClr val="262626"/>
                          </a:solidFill>
                          <a:latin typeface="Gill Sans MT"/>
                        </a:rPr>
                        <a:t>Real-time</a:t>
                      </a:r>
                      <a:r>
                        <a:rPr b="0" lang="en-US" sz="2000" spc="1" strike="noStrike">
                          <a:solidFill>
                            <a:srgbClr val="262626"/>
                          </a:solidFill>
                          <a:latin typeface="Gill Sans MT"/>
                        </a:rPr>
                        <a:t> </a:t>
                      </a:r>
                      <a:r>
                        <a:rPr b="0" lang="en-US" sz="2000" spc="41" strike="noStrike">
                          <a:solidFill>
                            <a:srgbClr val="262626"/>
                          </a:solidFill>
                          <a:latin typeface="Gill Sans MT"/>
                        </a:rPr>
                        <a:t>object</a:t>
                      </a:r>
                      <a:r>
                        <a:rPr b="0" lang="en-US" sz="2000" spc="1" strike="noStrike">
                          <a:solidFill>
                            <a:srgbClr val="262626"/>
                          </a:solidFill>
                          <a:latin typeface="Gill Sans MT"/>
                        </a:rPr>
                        <a:t> </a:t>
                      </a:r>
                      <a:r>
                        <a:rPr b="0" lang="en-US" sz="2000" spc="26" strike="noStrike">
                          <a:solidFill>
                            <a:srgbClr val="262626"/>
                          </a:solidFill>
                          <a:latin typeface="Gill Sans MT"/>
                        </a:rPr>
                        <a:t>detection</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919440">
                        <a:lnSpc>
                          <a:spcPct val="100000"/>
                        </a:lnSpc>
                        <a:spcBef>
                          <a:spcPts val="1125"/>
                        </a:spcBef>
                      </a:pPr>
                      <a:r>
                        <a:rPr b="0" lang="en-US" sz="2000" spc="117" strike="noStrike">
                          <a:solidFill>
                            <a:srgbClr val="262626"/>
                          </a:solidFill>
                          <a:latin typeface="Gill Sans MT"/>
                        </a:rPr>
                        <a:t>Single</a:t>
                      </a:r>
                      <a:r>
                        <a:rPr b="0" lang="en-US" sz="2000" spc="-26" strike="noStrike">
                          <a:solidFill>
                            <a:srgbClr val="262626"/>
                          </a:solidFill>
                          <a:latin typeface="Gill Sans MT"/>
                        </a:rPr>
                        <a:t> </a:t>
                      </a:r>
                      <a:r>
                        <a:rPr b="0" lang="en-US" sz="2000" spc="-1" strike="noStrike">
                          <a:solidFill>
                            <a:srgbClr val="262626"/>
                          </a:solidFill>
                          <a:latin typeface="Gill Sans MT"/>
                        </a:rPr>
                        <a:t>regression,</a:t>
                      </a:r>
                      <a:r>
                        <a:rPr b="0" lang="en-US" sz="2000" spc="-26" strike="noStrike">
                          <a:solidFill>
                            <a:srgbClr val="262626"/>
                          </a:solidFill>
                          <a:latin typeface="Gill Sans MT"/>
                        </a:rPr>
                        <a:t> </a:t>
                      </a:r>
                      <a:r>
                        <a:rPr b="0" lang="en-US" sz="2000" spc="123" strike="noStrike">
                          <a:solidFill>
                            <a:srgbClr val="262626"/>
                          </a:solidFill>
                          <a:latin typeface="Gill Sans MT"/>
                        </a:rPr>
                        <a:t>high</a:t>
                      </a:r>
                      <a:r>
                        <a:rPr b="0" lang="en-US" sz="2000" spc="-21" strike="noStrike">
                          <a:solidFill>
                            <a:srgbClr val="262626"/>
                          </a:solidFill>
                          <a:latin typeface="Gill Sans MT"/>
                        </a:rPr>
                        <a:t> </a:t>
                      </a:r>
                      <a:r>
                        <a:rPr b="0" lang="en-US" sz="2000" spc="106" strike="noStrike">
                          <a:solidFill>
                            <a:srgbClr val="262626"/>
                          </a:solidFill>
                          <a:latin typeface="Gill Sans MT"/>
                        </a:rPr>
                        <a:t>speed</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636840">
                <a:tc>
                  <a:txBody>
                    <a:bodyPr anchor="t">
                      <a:noAutofit/>
                    </a:bodyPr>
                    <a:p>
                      <a:pPr marL="59040">
                        <a:lnSpc>
                          <a:spcPct val="100000"/>
                        </a:lnSpc>
                        <a:spcBef>
                          <a:spcPts val="1191"/>
                        </a:spcBef>
                      </a:pPr>
                      <a:r>
                        <a:rPr b="1" lang="en-US" sz="2000" spc="-12" strike="noStrike">
                          <a:solidFill>
                            <a:srgbClr val="262626"/>
                          </a:solidFill>
                          <a:latin typeface="Gill Sans MT"/>
                        </a:rPr>
                        <a:t>YOLOv11</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803160">
                        <a:lnSpc>
                          <a:spcPct val="100000"/>
                        </a:lnSpc>
                        <a:spcBef>
                          <a:spcPts val="1191"/>
                        </a:spcBef>
                      </a:pPr>
                      <a:r>
                        <a:rPr b="0" lang="en-US" sz="2000" spc="97" strike="noStrike">
                          <a:solidFill>
                            <a:srgbClr val="262626"/>
                          </a:solidFill>
                          <a:latin typeface="Gill Sans MT"/>
                        </a:rPr>
                        <a:t>22%</a:t>
                      </a:r>
                      <a:r>
                        <a:rPr b="0" lang="en-US" sz="2000" spc="-32" strike="noStrike">
                          <a:solidFill>
                            <a:srgbClr val="262626"/>
                          </a:solidFill>
                          <a:latin typeface="Gill Sans MT"/>
                        </a:rPr>
                        <a:t> </a:t>
                      </a:r>
                      <a:r>
                        <a:rPr b="0" lang="en-US" sz="2000" spc="-1" strike="noStrike">
                          <a:solidFill>
                            <a:srgbClr val="262626"/>
                          </a:solidFill>
                          <a:latin typeface="Gill Sans MT"/>
                        </a:rPr>
                        <a:t>fewer</a:t>
                      </a:r>
                      <a:r>
                        <a:rPr b="0" lang="en-US" sz="2000" spc="-26" strike="noStrike">
                          <a:solidFill>
                            <a:srgbClr val="262626"/>
                          </a:solidFill>
                          <a:latin typeface="Gill Sans MT"/>
                        </a:rPr>
                        <a:t> </a:t>
                      </a:r>
                      <a:r>
                        <a:rPr b="0" lang="en-US" sz="2000" spc="-1" strike="noStrike">
                          <a:solidFill>
                            <a:srgbClr val="262626"/>
                          </a:solidFill>
                          <a:latin typeface="Gill Sans MT"/>
                        </a:rPr>
                        <a:t>parameters</a:t>
                      </a:r>
                      <a:r>
                        <a:rPr b="0" lang="en-US" sz="2000" spc="-32" strike="noStrike">
                          <a:solidFill>
                            <a:srgbClr val="262626"/>
                          </a:solidFill>
                          <a:latin typeface="Gill Sans MT"/>
                        </a:rPr>
                        <a:t> </a:t>
                      </a:r>
                      <a:r>
                        <a:rPr b="0" lang="en-US" sz="2000" spc="100" strike="noStrike">
                          <a:solidFill>
                            <a:srgbClr val="262626"/>
                          </a:solidFill>
                          <a:latin typeface="Gill Sans MT"/>
                        </a:rPr>
                        <a:t>vs</a:t>
                      </a:r>
                      <a:r>
                        <a:rPr b="0" lang="en-US" sz="2000" spc="-26" strike="noStrike">
                          <a:solidFill>
                            <a:srgbClr val="262626"/>
                          </a:solidFill>
                          <a:latin typeface="Gill Sans MT"/>
                        </a:rPr>
                        <a:t> </a:t>
                      </a:r>
                      <a:r>
                        <a:rPr b="0" lang="en-US" sz="2000" spc="-12" strike="noStrike">
                          <a:solidFill>
                            <a:srgbClr val="262626"/>
                          </a:solidFill>
                          <a:latin typeface="Gill Sans MT"/>
                        </a:rPr>
                        <a:t>YOLOv8</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919440">
                        <a:lnSpc>
                          <a:spcPct val="100000"/>
                        </a:lnSpc>
                        <a:spcBef>
                          <a:spcPts val="1191"/>
                        </a:spcBef>
                      </a:pPr>
                      <a:r>
                        <a:rPr b="0" lang="en-US" sz="2000" spc="41" strike="noStrike">
                          <a:solidFill>
                            <a:srgbClr val="262626"/>
                          </a:solidFill>
                          <a:latin typeface="Gill Sans MT"/>
                        </a:rPr>
                        <a:t>Efﬁcient</a:t>
                      </a:r>
                      <a:r>
                        <a:rPr b="0" lang="en-US" sz="2000" spc="-140" strike="noStrike">
                          <a:solidFill>
                            <a:srgbClr val="262626"/>
                          </a:solidFill>
                          <a:latin typeface="Gill Sans MT"/>
                        </a:rPr>
                        <a:t> </a:t>
                      </a:r>
                      <a:r>
                        <a:rPr b="0" lang="en-US" sz="2000" spc="-46" strike="noStrike">
                          <a:solidFill>
                            <a:srgbClr val="262626"/>
                          </a:solidFill>
                          <a:latin typeface="Gill Sans MT"/>
                        </a:rPr>
                        <a:t>for</a:t>
                      </a:r>
                      <a:r>
                        <a:rPr b="0" lang="en-US" sz="2000" spc="-140" strike="noStrike">
                          <a:solidFill>
                            <a:srgbClr val="262626"/>
                          </a:solidFill>
                          <a:latin typeface="Gill Sans MT"/>
                        </a:rPr>
                        <a:t> </a:t>
                      </a:r>
                      <a:r>
                        <a:rPr b="0" lang="en-US" sz="2000" spc="157" strike="noStrike">
                          <a:solidFill>
                            <a:srgbClr val="262626"/>
                          </a:solidFill>
                          <a:latin typeface="Gill Sans MT"/>
                        </a:rPr>
                        <a:t>edge</a:t>
                      </a:r>
                      <a:r>
                        <a:rPr b="0" lang="en-US" sz="2000" spc="-140" strike="noStrike">
                          <a:solidFill>
                            <a:srgbClr val="262626"/>
                          </a:solidFill>
                          <a:latin typeface="Gill Sans MT"/>
                        </a:rPr>
                        <a:t> </a:t>
                      </a:r>
                      <a:r>
                        <a:rPr b="0" lang="en-US" sz="2000" spc="60" strike="noStrike">
                          <a:solidFill>
                            <a:srgbClr val="262626"/>
                          </a:solidFill>
                          <a:latin typeface="Gill Sans MT"/>
                        </a:rPr>
                        <a:t>deployment</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636840">
                <a:tc>
                  <a:txBody>
                    <a:bodyPr anchor="t">
                      <a:noAutofit/>
                    </a:bodyPr>
                    <a:p>
                      <a:pPr marL="59040">
                        <a:lnSpc>
                          <a:spcPct val="100000"/>
                        </a:lnSpc>
                        <a:spcBef>
                          <a:spcPts val="1191"/>
                        </a:spcBef>
                      </a:pPr>
                      <a:r>
                        <a:rPr b="1" lang="en-US" sz="2000" spc="-12" strike="noStrike">
                          <a:solidFill>
                            <a:srgbClr val="262626"/>
                          </a:solidFill>
                          <a:latin typeface="Gill Sans MT"/>
                        </a:rPr>
                        <a:t>YOLOv11</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803160">
                        <a:lnSpc>
                          <a:spcPct val="100000"/>
                        </a:lnSpc>
                        <a:spcBef>
                          <a:spcPts val="1191"/>
                        </a:spcBef>
                      </a:pPr>
                      <a:r>
                        <a:rPr b="0" lang="en-US" sz="2000" spc="-1" strike="noStrike">
                          <a:solidFill>
                            <a:srgbClr val="262626"/>
                          </a:solidFill>
                          <a:latin typeface="Gill Sans MT"/>
                        </a:rPr>
                        <a:t>Higher </a:t>
                      </a:r>
                      <a:r>
                        <a:rPr b="0" lang="en-US" sz="2000" spc="41" strike="noStrike">
                          <a:solidFill>
                            <a:srgbClr val="262626"/>
                          </a:solidFill>
                          <a:latin typeface="Gill Sans MT"/>
                        </a:rPr>
                        <a:t>precision</a:t>
                      </a:r>
                      <a:r>
                        <a:rPr b="0" lang="en-US" sz="2000" spc="-1" strike="noStrike">
                          <a:solidFill>
                            <a:srgbClr val="262626"/>
                          </a:solidFill>
                          <a:latin typeface="Gill Sans MT"/>
                        </a:rPr>
                        <a:t> </a:t>
                      </a:r>
                      <a:r>
                        <a:rPr b="0" lang="en-US" sz="2000" spc="-12" strike="noStrike">
                          <a:solidFill>
                            <a:srgbClr val="262626"/>
                          </a:solidFill>
                          <a:latin typeface="Gill Sans MT"/>
                        </a:rPr>
                        <a:t>(mAP)</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919440">
                        <a:lnSpc>
                          <a:spcPct val="100000"/>
                        </a:lnSpc>
                        <a:spcBef>
                          <a:spcPts val="1191"/>
                        </a:spcBef>
                      </a:pPr>
                      <a:r>
                        <a:rPr b="0" lang="en-US" sz="2000" spc="41" strike="noStrike">
                          <a:solidFill>
                            <a:srgbClr val="262626"/>
                          </a:solidFill>
                          <a:latin typeface="Gill Sans MT"/>
                        </a:rPr>
                        <a:t>Improved</a:t>
                      </a:r>
                      <a:r>
                        <a:rPr b="0" lang="en-US" sz="2000" spc="-75" strike="noStrike">
                          <a:solidFill>
                            <a:srgbClr val="262626"/>
                          </a:solidFill>
                          <a:latin typeface="Gill Sans MT"/>
                        </a:rPr>
                        <a:t> </a:t>
                      </a:r>
                      <a:r>
                        <a:rPr b="0" lang="en-US" sz="2000" spc="97" strike="noStrike">
                          <a:solidFill>
                            <a:srgbClr val="262626"/>
                          </a:solidFill>
                          <a:latin typeface="Gill Sans MT"/>
                        </a:rPr>
                        <a:t>accuracy</a:t>
                      </a:r>
                      <a:r>
                        <a:rPr b="0" lang="en-US" sz="2000" spc="-72" strike="noStrike">
                          <a:solidFill>
                            <a:srgbClr val="262626"/>
                          </a:solidFill>
                          <a:latin typeface="Gill Sans MT"/>
                        </a:rPr>
                        <a:t> </a:t>
                      </a:r>
                      <a:r>
                        <a:rPr b="0" lang="en-US" sz="2000" spc="41" strike="noStrike">
                          <a:solidFill>
                            <a:srgbClr val="262626"/>
                          </a:solidFill>
                          <a:latin typeface="Gill Sans MT"/>
                        </a:rPr>
                        <a:t>in</a:t>
                      </a:r>
                      <a:r>
                        <a:rPr b="0" lang="en-US" sz="2000" spc="-72" strike="noStrike">
                          <a:solidFill>
                            <a:srgbClr val="262626"/>
                          </a:solidFill>
                          <a:latin typeface="Gill Sans MT"/>
                        </a:rPr>
                        <a:t> </a:t>
                      </a:r>
                      <a:r>
                        <a:rPr b="0" lang="en-US" sz="2000" spc="-1" strike="noStrike">
                          <a:solidFill>
                            <a:srgbClr val="262626"/>
                          </a:solidFill>
                          <a:latin typeface="Gill Sans MT"/>
                        </a:rPr>
                        <a:t>cluttered</a:t>
                      </a:r>
                      <a:r>
                        <a:rPr b="0" lang="en-US" sz="2000" spc="-75" strike="noStrike">
                          <a:solidFill>
                            <a:srgbClr val="262626"/>
                          </a:solidFill>
                          <a:latin typeface="Gill Sans MT"/>
                        </a:rPr>
                        <a:t> </a:t>
                      </a:r>
                      <a:r>
                        <a:rPr b="0" lang="en-US" sz="2000" spc="97" strike="noStrike">
                          <a:solidFill>
                            <a:srgbClr val="262626"/>
                          </a:solidFill>
                          <a:latin typeface="Gill Sans MT"/>
                        </a:rPr>
                        <a:t>scenes</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636840">
                <a:tc>
                  <a:txBody>
                    <a:bodyPr anchor="t">
                      <a:noAutofit/>
                    </a:bodyPr>
                    <a:p>
                      <a:pPr marL="59040">
                        <a:lnSpc>
                          <a:spcPct val="100000"/>
                        </a:lnSpc>
                        <a:spcBef>
                          <a:spcPts val="1191"/>
                        </a:spcBef>
                      </a:pPr>
                      <a:r>
                        <a:rPr b="1" lang="en-US" sz="2000" spc="-80" strike="noStrike">
                          <a:solidFill>
                            <a:srgbClr val="262626"/>
                          </a:solidFill>
                          <a:latin typeface="Gill Sans MT"/>
                        </a:rPr>
                        <a:t>SAM</a:t>
                      </a:r>
                      <a:r>
                        <a:rPr b="1" lang="en-US" sz="2000" spc="-151" strike="noStrike">
                          <a:solidFill>
                            <a:srgbClr val="262626"/>
                          </a:solidFill>
                          <a:latin typeface="Gill Sans MT"/>
                        </a:rPr>
                        <a:t> </a:t>
                      </a:r>
                      <a:r>
                        <a:rPr b="1" lang="en-US" sz="2000" spc="77" strike="noStrike">
                          <a:solidFill>
                            <a:srgbClr val="262626"/>
                          </a:solidFill>
                          <a:latin typeface="Gill Sans MT"/>
                        </a:rPr>
                        <a:t>2</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803160">
                        <a:lnSpc>
                          <a:spcPct val="100000"/>
                        </a:lnSpc>
                        <a:spcBef>
                          <a:spcPts val="1191"/>
                        </a:spcBef>
                      </a:pPr>
                      <a:r>
                        <a:rPr b="0" lang="en-US" sz="2000" spc="41" strike="noStrike">
                          <a:solidFill>
                            <a:srgbClr val="262626"/>
                          </a:solidFill>
                          <a:latin typeface="Gill Sans MT"/>
                        </a:rPr>
                        <a:t>Memory</a:t>
                      </a:r>
                      <a:r>
                        <a:rPr b="0" lang="en-US" sz="2000" spc="-140" strike="noStrike">
                          <a:solidFill>
                            <a:srgbClr val="262626"/>
                          </a:solidFill>
                          <a:latin typeface="Gill Sans MT"/>
                        </a:rPr>
                        <a:t> </a:t>
                      </a:r>
                      <a:r>
                        <a:rPr b="0" lang="en-US" sz="2000" spc="106" strike="noStrike">
                          <a:solidFill>
                            <a:srgbClr val="262626"/>
                          </a:solidFill>
                          <a:latin typeface="Gill Sans MT"/>
                        </a:rPr>
                        <a:t>bank</a:t>
                      </a:r>
                      <a:r>
                        <a:rPr b="0" lang="en-US" sz="2000" spc="-137" strike="noStrike">
                          <a:solidFill>
                            <a:srgbClr val="262626"/>
                          </a:solidFill>
                          <a:latin typeface="Gill Sans MT"/>
                        </a:rPr>
                        <a:t> </a:t>
                      </a:r>
                      <a:r>
                        <a:rPr b="0" lang="en-US" sz="2000" spc="-46" strike="noStrike">
                          <a:solidFill>
                            <a:srgbClr val="262626"/>
                          </a:solidFill>
                          <a:latin typeface="Gill Sans MT"/>
                        </a:rPr>
                        <a:t>for</a:t>
                      </a:r>
                      <a:r>
                        <a:rPr b="0" lang="en-US" sz="2000" spc="-137" strike="noStrike">
                          <a:solidFill>
                            <a:srgbClr val="262626"/>
                          </a:solidFill>
                          <a:latin typeface="Gill Sans MT"/>
                        </a:rPr>
                        <a:t> </a:t>
                      </a:r>
                      <a:r>
                        <a:rPr b="0" lang="en-US" sz="2000" spc="52" strike="noStrike">
                          <a:solidFill>
                            <a:srgbClr val="262626"/>
                          </a:solidFill>
                          <a:latin typeface="Gill Sans MT"/>
                        </a:rPr>
                        <a:t>video</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919440">
                        <a:lnSpc>
                          <a:spcPct val="100000"/>
                        </a:lnSpc>
                        <a:spcBef>
                          <a:spcPts val="1191"/>
                        </a:spcBef>
                      </a:pPr>
                      <a:r>
                        <a:rPr b="0" lang="en-US" sz="2000" spc="-1" strike="noStrike">
                          <a:solidFill>
                            <a:srgbClr val="262626"/>
                          </a:solidFill>
                          <a:latin typeface="Gill Sans MT"/>
                        </a:rPr>
                        <a:t>Tracks</a:t>
                      </a:r>
                      <a:r>
                        <a:rPr b="0" lang="en-US" sz="2000" spc="-92" strike="noStrike">
                          <a:solidFill>
                            <a:srgbClr val="262626"/>
                          </a:solidFill>
                          <a:latin typeface="Gill Sans MT"/>
                        </a:rPr>
                        <a:t> </a:t>
                      </a:r>
                      <a:r>
                        <a:rPr b="0" lang="en-US" sz="2000" spc="52" strike="noStrike">
                          <a:solidFill>
                            <a:srgbClr val="262626"/>
                          </a:solidFill>
                          <a:latin typeface="Gill Sans MT"/>
                        </a:rPr>
                        <a:t>objects</a:t>
                      </a:r>
                      <a:r>
                        <a:rPr b="0" lang="en-US" sz="2000" spc="-86" strike="noStrike">
                          <a:solidFill>
                            <a:srgbClr val="262626"/>
                          </a:solidFill>
                          <a:latin typeface="Gill Sans MT"/>
                        </a:rPr>
                        <a:t> </a:t>
                      </a:r>
                      <a:r>
                        <a:rPr b="0" lang="en-US" sz="2000" spc="58" strike="noStrike">
                          <a:solidFill>
                            <a:srgbClr val="262626"/>
                          </a:solidFill>
                          <a:latin typeface="Gill Sans MT"/>
                        </a:rPr>
                        <a:t>across</a:t>
                      </a:r>
                      <a:r>
                        <a:rPr b="0" lang="en-US" sz="2000" spc="-92" strike="noStrike">
                          <a:solidFill>
                            <a:srgbClr val="262626"/>
                          </a:solidFill>
                          <a:latin typeface="Gill Sans MT"/>
                        </a:rPr>
                        <a:t> </a:t>
                      </a:r>
                      <a:r>
                        <a:rPr b="0" lang="en-US" sz="2000" spc="38" strike="noStrike">
                          <a:solidFill>
                            <a:srgbClr val="262626"/>
                          </a:solidFill>
                          <a:latin typeface="Gill Sans MT"/>
                        </a:rPr>
                        <a:t>frames</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461520">
                <a:tc>
                  <a:txBody>
                    <a:bodyPr anchor="t">
                      <a:noAutofit/>
                    </a:bodyPr>
                    <a:p>
                      <a:pPr marL="59040">
                        <a:lnSpc>
                          <a:spcPts val="2344"/>
                        </a:lnSpc>
                        <a:spcBef>
                          <a:spcPts val="1191"/>
                        </a:spcBef>
                      </a:pPr>
                      <a:r>
                        <a:rPr b="1" lang="en-US" sz="2000" spc="-80" strike="noStrike">
                          <a:solidFill>
                            <a:srgbClr val="262626"/>
                          </a:solidFill>
                          <a:latin typeface="Gill Sans MT"/>
                        </a:rPr>
                        <a:t>SAM</a:t>
                      </a:r>
                      <a:r>
                        <a:rPr b="1" lang="en-US" sz="2000" spc="-151" strike="noStrike">
                          <a:solidFill>
                            <a:srgbClr val="262626"/>
                          </a:solidFill>
                          <a:latin typeface="Gill Sans MT"/>
                        </a:rPr>
                        <a:t> </a:t>
                      </a:r>
                      <a:r>
                        <a:rPr b="1" lang="en-US" sz="2000" spc="77" strike="noStrike">
                          <a:solidFill>
                            <a:srgbClr val="262626"/>
                          </a:solidFill>
                          <a:latin typeface="Gill Sans MT"/>
                        </a:rPr>
                        <a:t>2</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803160">
                        <a:lnSpc>
                          <a:spcPts val="2344"/>
                        </a:lnSpc>
                        <a:spcBef>
                          <a:spcPts val="1191"/>
                        </a:spcBef>
                      </a:pPr>
                      <a:r>
                        <a:rPr b="0" lang="en-US" sz="2000" spc="41" strike="noStrike">
                          <a:solidFill>
                            <a:srgbClr val="262626"/>
                          </a:solidFill>
                          <a:latin typeface="Gill Sans MT"/>
                        </a:rPr>
                        <a:t>Promptable</a:t>
                      </a:r>
                      <a:r>
                        <a:rPr b="0" lang="en-US" sz="2000" spc="-114" strike="noStrike">
                          <a:solidFill>
                            <a:srgbClr val="262626"/>
                          </a:solidFill>
                          <a:latin typeface="Gill Sans MT"/>
                        </a:rPr>
                        <a:t> </a:t>
                      </a:r>
                      <a:r>
                        <a:rPr b="0" lang="en-US" sz="2000" spc="66" strike="noStrike">
                          <a:solidFill>
                            <a:srgbClr val="262626"/>
                          </a:solidFill>
                          <a:latin typeface="Gill Sans MT"/>
                        </a:rPr>
                        <a:t>segmentation</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c>
                  <a:txBody>
                    <a:bodyPr anchor="t">
                      <a:noAutofit/>
                    </a:bodyPr>
                    <a:p>
                      <a:pPr marL="919440">
                        <a:lnSpc>
                          <a:spcPts val="2344"/>
                        </a:lnSpc>
                        <a:spcBef>
                          <a:spcPts val="1191"/>
                        </a:spcBef>
                      </a:pPr>
                      <a:r>
                        <a:rPr b="0" lang="en-US" sz="2000" spc="-1" strike="noStrike">
                          <a:solidFill>
                            <a:srgbClr val="262626"/>
                          </a:solidFill>
                          <a:latin typeface="Gill Sans MT"/>
                        </a:rPr>
                        <a:t>Interactive</a:t>
                      </a:r>
                      <a:r>
                        <a:rPr b="0" lang="en-US" sz="2000" spc="-21" strike="noStrike">
                          <a:solidFill>
                            <a:srgbClr val="262626"/>
                          </a:solidFill>
                          <a:latin typeface="Gill Sans MT"/>
                        </a:rPr>
                        <a:t> </a:t>
                      </a:r>
                      <a:r>
                        <a:rPr b="0" lang="en-US" sz="2000" spc="77" strike="noStrike">
                          <a:solidFill>
                            <a:srgbClr val="262626"/>
                          </a:solidFill>
                          <a:latin typeface="Gill Sans MT"/>
                        </a:rPr>
                        <a:t>via</a:t>
                      </a:r>
                      <a:r>
                        <a:rPr b="0" lang="en-US" sz="2000" spc="-21" strike="noStrike">
                          <a:solidFill>
                            <a:srgbClr val="262626"/>
                          </a:solidFill>
                          <a:latin typeface="Gill Sans MT"/>
                        </a:rPr>
                        <a:t> </a:t>
                      </a:r>
                      <a:r>
                        <a:rPr b="0" lang="en-US" sz="2000" spc="46" strike="noStrike">
                          <a:solidFill>
                            <a:srgbClr val="262626"/>
                          </a:solidFill>
                          <a:latin typeface="Gill Sans MT"/>
                        </a:rPr>
                        <a:t>clicks,</a:t>
                      </a:r>
                      <a:r>
                        <a:rPr b="0" lang="en-US" sz="2000" spc="-15" strike="noStrike">
                          <a:solidFill>
                            <a:srgbClr val="262626"/>
                          </a:solidFill>
                          <a:latin typeface="Gill Sans MT"/>
                        </a:rPr>
                        <a:t> </a:t>
                      </a:r>
                      <a:r>
                        <a:rPr b="0" lang="en-US" sz="2000" spc="-1" strike="noStrike">
                          <a:solidFill>
                            <a:srgbClr val="262626"/>
                          </a:solidFill>
                          <a:latin typeface="Gill Sans MT"/>
                        </a:rPr>
                        <a:t>boxes,</a:t>
                      </a:r>
                      <a:r>
                        <a:rPr b="0" lang="en-US" sz="2000" spc="-21" strike="noStrike">
                          <a:solidFill>
                            <a:srgbClr val="262626"/>
                          </a:solidFill>
                          <a:latin typeface="Gill Sans MT"/>
                        </a:rPr>
                        <a:t> </a:t>
                      </a:r>
                      <a:r>
                        <a:rPr b="0" lang="en-US" sz="2000" spc="-86" strike="noStrike">
                          <a:solidFill>
                            <a:srgbClr val="262626"/>
                          </a:solidFill>
                          <a:latin typeface="Gill Sans MT"/>
                        </a:rPr>
                        <a:t>or</a:t>
                      </a:r>
                      <a:r>
                        <a:rPr b="0" lang="en-US" sz="2000" spc="-21" strike="noStrike">
                          <a:solidFill>
                            <a:srgbClr val="262626"/>
                          </a:solidFill>
                          <a:latin typeface="Gill Sans MT"/>
                        </a:rPr>
                        <a:t> text</a:t>
                      </a:r>
                      <a:endParaRPr b="0" lang="en-US" sz="20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261" name="PlaceHolder 1"/>
          <p:cNvSpPr>
            <a:spLocks noGrp="1"/>
          </p:cNvSpPr>
          <p:nvPr>
            <p:ph type="title"/>
          </p:nvPr>
        </p:nvSpPr>
        <p:spPr>
          <a:xfrm>
            <a:off x="2743200" y="1272600"/>
            <a:ext cx="14228640" cy="2076120"/>
          </a:xfrm>
          <a:prstGeom prst="rect">
            <a:avLst/>
          </a:prstGeom>
          <a:noFill/>
          <a:ln w="0">
            <a:noFill/>
          </a:ln>
        </p:spPr>
        <p:txBody>
          <a:bodyPr lIns="0" rIns="0" tIns="90720" bIns="0" anchor="t">
            <a:noAutofit/>
          </a:bodyPr>
          <a:p>
            <a:pPr marL="12600" indent="0">
              <a:lnSpc>
                <a:spcPts val="7821"/>
              </a:lnSpc>
              <a:spcBef>
                <a:spcPts val="99"/>
              </a:spcBef>
              <a:buNone/>
              <a:tabLst>
                <a:tab algn="l" pos="0"/>
              </a:tabLst>
            </a:pPr>
            <a:r>
              <a:rPr b="1" lang="en-US" sz="6800" spc="-287" strike="noStrike">
                <a:solidFill>
                  <a:srgbClr val="262626"/>
                </a:solidFill>
                <a:latin typeface="Gill Sans MT"/>
              </a:rPr>
              <a:t>State-</a:t>
            </a:r>
            <a:r>
              <a:rPr b="1" lang="en-US" sz="6800" spc="-256" strike="noStrike">
                <a:solidFill>
                  <a:srgbClr val="262626"/>
                </a:solidFill>
                <a:latin typeface="Gill Sans MT"/>
              </a:rPr>
              <a:t>of-</a:t>
            </a:r>
            <a:r>
              <a:rPr b="1" lang="en-US" sz="6800" spc="-290" strike="noStrike">
                <a:solidFill>
                  <a:srgbClr val="262626"/>
                </a:solidFill>
                <a:latin typeface="Gill Sans MT"/>
              </a:rPr>
              <a:t>the-</a:t>
            </a:r>
            <a:r>
              <a:rPr b="1" lang="en-US" sz="6800" spc="-296" strike="noStrike">
                <a:solidFill>
                  <a:srgbClr val="262626"/>
                </a:solidFill>
                <a:latin typeface="Gill Sans MT"/>
              </a:rPr>
              <a:t>Art:</a:t>
            </a:r>
            <a:r>
              <a:rPr b="1" lang="en-US" sz="6800" spc="-460" strike="noStrike">
                <a:solidFill>
                  <a:srgbClr val="262626"/>
                </a:solidFill>
                <a:latin typeface="Gill Sans MT"/>
              </a:rPr>
              <a:t> </a:t>
            </a:r>
            <a:r>
              <a:rPr b="1" lang="en-US" sz="6800" spc="-321" strike="noStrike">
                <a:solidFill>
                  <a:srgbClr val="262626"/>
                </a:solidFill>
                <a:latin typeface="Gill Sans MT"/>
              </a:rPr>
              <a:t>YOLOv11</a:t>
            </a:r>
            <a:r>
              <a:rPr b="1" lang="en-US" sz="6800" spc="-460" strike="noStrike">
                <a:solidFill>
                  <a:srgbClr val="262626"/>
                </a:solidFill>
                <a:latin typeface="Gill Sans MT"/>
              </a:rPr>
              <a:t> </a:t>
            </a:r>
            <a:r>
              <a:rPr b="1" lang="en-US" sz="6800" spc="137" strike="noStrike">
                <a:solidFill>
                  <a:srgbClr val="262626"/>
                </a:solidFill>
                <a:latin typeface="Gill Sans MT"/>
              </a:rPr>
              <a:t>and</a:t>
            </a:r>
            <a:r>
              <a:rPr b="1" lang="en-US" sz="6800" spc="-457" strike="noStrike">
                <a:solidFill>
                  <a:srgbClr val="262626"/>
                </a:solidFill>
                <a:latin typeface="Gill Sans MT"/>
              </a:rPr>
              <a:t> </a:t>
            </a:r>
            <a:r>
              <a:rPr b="1" lang="en-US" sz="6800" spc="-367" strike="noStrike">
                <a:solidFill>
                  <a:srgbClr val="262626"/>
                </a:solidFill>
                <a:latin typeface="Gill Sans MT"/>
              </a:rPr>
              <a:t>SAM </a:t>
            </a:r>
            <a:r>
              <a:rPr b="1" lang="en-US" sz="6800" spc="236" strike="noStrike">
                <a:solidFill>
                  <a:srgbClr val="262626"/>
                </a:solidFill>
                <a:latin typeface="Gill Sans MT"/>
              </a:rPr>
              <a:t>2</a:t>
            </a:r>
            <a:endParaRPr b="0" lang="en-US" sz="6800" spc="-1" strike="noStrike">
              <a:solidFill>
                <a:srgbClr val="000000"/>
              </a:solidFill>
              <a:latin typeface="Arial"/>
            </a:endParaRPr>
          </a:p>
        </p:txBody>
      </p:sp>
      <p:grpSp>
        <p:nvGrpSpPr>
          <p:cNvPr id="262" name="object 4"/>
          <p:cNvGrpSpPr/>
          <p:nvPr/>
        </p:nvGrpSpPr>
        <p:grpSpPr>
          <a:xfrm>
            <a:off x="989640" y="1692360"/>
            <a:ext cx="843840" cy="844200"/>
            <a:chOff x="989640" y="1692360"/>
            <a:chExt cx="843840" cy="844200"/>
          </a:xfrm>
        </p:grpSpPr>
        <p:sp>
          <p:nvSpPr>
            <p:cNvPr id="263" name="object 5"/>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64" name="object 6"/>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65" name="object 7"/>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53" y="518782"/>
                  </a:moveTo>
                  <a:lnTo>
                    <a:pt x="839546" y="473151"/>
                  </a:lnTo>
                  <a:lnTo>
                    <a:pt x="821931" y="430618"/>
                  </a:lnTo>
                  <a:lnTo>
                    <a:pt x="793902" y="394106"/>
                  </a:lnTo>
                  <a:lnTo>
                    <a:pt x="399796" y="0"/>
                  </a:lnTo>
                  <a:lnTo>
                    <a:pt x="150710" y="249085"/>
                  </a:lnTo>
                  <a:lnTo>
                    <a:pt x="173685" y="272072"/>
                  </a:lnTo>
                  <a:lnTo>
                    <a:pt x="51650" y="394119"/>
                  </a:lnTo>
                  <a:lnTo>
                    <a:pt x="23622" y="430631"/>
                  </a:lnTo>
                  <a:lnTo>
                    <a:pt x="6007" y="473163"/>
                  </a:lnTo>
                  <a:lnTo>
                    <a:pt x="0" y="518795"/>
                  </a:lnTo>
                  <a:lnTo>
                    <a:pt x="368" y="530339"/>
                  </a:lnTo>
                  <a:lnTo>
                    <a:pt x="9347" y="575487"/>
                  </a:lnTo>
                  <a:lnTo>
                    <a:pt x="29718" y="616762"/>
                  </a:lnTo>
                  <a:lnTo>
                    <a:pt x="59855" y="651154"/>
                  </a:lnTo>
                  <a:lnTo>
                    <a:pt x="98069" y="676668"/>
                  </a:lnTo>
                  <a:lnTo>
                    <a:pt x="141655" y="691464"/>
                  </a:lnTo>
                  <a:lnTo>
                    <a:pt x="176060" y="694855"/>
                  </a:lnTo>
                  <a:lnTo>
                    <a:pt x="187591" y="694474"/>
                  </a:lnTo>
                  <a:lnTo>
                    <a:pt x="232727" y="685495"/>
                  </a:lnTo>
                  <a:lnTo>
                    <a:pt x="274015" y="665137"/>
                  </a:lnTo>
                  <a:lnTo>
                    <a:pt x="422783" y="521169"/>
                  </a:lnTo>
                  <a:lnTo>
                    <a:pt x="544817" y="643191"/>
                  </a:lnTo>
                  <a:lnTo>
                    <a:pt x="581329" y="671220"/>
                  </a:lnTo>
                  <a:lnTo>
                    <a:pt x="623862" y="688835"/>
                  </a:lnTo>
                  <a:lnTo>
                    <a:pt x="669493" y="694842"/>
                  </a:lnTo>
                  <a:lnTo>
                    <a:pt x="681037" y="694461"/>
                  </a:lnTo>
                  <a:lnTo>
                    <a:pt x="726186" y="685482"/>
                  </a:lnTo>
                  <a:lnTo>
                    <a:pt x="767461" y="665124"/>
                  </a:lnTo>
                  <a:lnTo>
                    <a:pt x="801852" y="634987"/>
                  </a:lnTo>
                  <a:lnTo>
                    <a:pt x="827366" y="596773"/>
                  </a:lnTo>
                  <a:lnTo>
                    <a:pt x="842162" y="553186"/>
                  </a:lnTo>
                  <a:lnTo>
                    <a:pt x="845172" y="530326"/>
                  </a:lnTo>
                  <a:lnTo>
                    <a:pt x="845553"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66" name="object 8"/>
          <p:cNvGrpSpPr/>
          <p:nvPr/>
        </p:nvGrpSpPr>
        <p:grpSpPr>
          <a:xfrm>
            <a:off x="0" y="0"/>
            <a:ext cx="14534640" cy="946800"/>
            <a:chOff x="0" y="0"/>
            <a:chExt cx="14534640" cy="946800"/>
          </a:xfrm>
        </p:grpSpPr>
        <p:sp>
          <p:nvSpPr>
            <p:cNvPr id="267" name="object 9"/>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68" name="object 10"/>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69" name="object 11"/>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70" name="object 12"/>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71" name="PlaceHolder 2"/>
          <p:cNvSpPr>
            <a:spLocks noGrp="1"/>
          </p:cNvSpPr>
          <p:nvPr>
            <p:ph type="sldNum" idx="33"/>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59798DD6-FCA3-44EC-B807-27D82BF2E371}"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object 2"/>
          <p:cNvSpPr/>
          <p:nvPr/>
        </p:nvSpPr>
        <p:spPr>
          <a:xfrm>
            <a:off x="10720800" y="5027040"/>
            <a:ext cx="4712400" cy="281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2" strike="noStrike">
                <a:solidFill>
                  <a:srgbClr val="262626"/>
                </a:solidFill>
                <a:latin typeface="Gill Sans MT"/>
              </a:rPr>
              <a:t>Autonomous</a:t>
            </a:r>
            <a:r>
              <a:rPr b="1" lang="en-US" sz="2600" spc="-131" strike="noStrike">
                <a:solidFill>
                  <a:srgbClr val="262626"/>
                </a:solidFill>
                <a:latin typeface="Gill Sans MT"/>
              </a:rPr>
              <a:t> </a:t>
            </a:r>
            <a:r>
              <a:rPr b="1" lang="en-US" sz="2600" spc="-12" strike="noStrike">
                <a:solidFill>
                  <a:srgbClr val="262626"/>
                </a:solidFill>
                <a:latin typeface="Gill Sans MT"/>
              </a:rPr>
              <a:t>Vehicles: </a:t>
            </a:r>
            <a:r>
              <a:rPr b="1" lang="en-US" sz="2600" spc="-46" strike="noStrike">
                <a:solidFill>
                  <a:srgbClr val="262626"/>
                </a:solidFill>
                <a:latin typeface="Gill Sans MT"/>
              </a:rPr>
              <a:t>Real-</a:t>
            </a:r>
            <a:r>
              <a:rPr b="1" lang="en-US" sz="2600" spc="-41" strike="noStrike">
                <a:solidFill>
                  <a:srgbClr val="262626"/>
                </a:solidFill>
                <a:latin typeface="Gill Sans MT"/>
              </a:rPr>
              <a:t>Time</a:t>
            </a:r>
            <a:r>
              <a:rPr b="1" lang="en-US" sz="2600" spc="-160" strike="noStrike">
                <a:solidFill>
                  <a:srgbClr val="262626"/>
                </a:solidFill>
                <a:latin typeface="Gill Sans MT"/>
              </a:rPr>
              <a:t> </a:t>
            </a:r>
            <a:r>
              <a:rPr b="1" lang="en-US" sz="2600" spc="-12" strike="noStrike">
                <a:solidFill>
                  <a:srgbClr val="262626"/>
                </a:solidFill>
                <a:latin typeface="Gill Sans MT"/>
              </a:rPr>
              <a:t>Perception</a:t>
            </a:r>
            <a:endParaRPr b="0" lang="en-US" sz="2600" spc="-1" strike="noStrike">
              <a:solidFill>
                <a:srgbClr val="000000"/>
              </a:solidFill>
              <a:latin typeface="Arial"/>
            </a:endParaRPr>
          </a:p>
          <a:p>
            <a:pPr marL="207000" indent="-194400">
              <a:lnSpc>
                <a:spcPct val="100000"/>
              </a:lnSpc>
              <a:spcBef>
                <a:spcPts val="1834"/>
              </a:spcBef>
              <a:buClr>
                <a:srgbClr val="262626"/>
              </a:buClr>
              <a:buFont typeface="Garamond"/>
              <a:buChar char="•"/>
              <a:tabLst>
                <a:tab algn="l" pos="207000"/>
              </a:tabLst>
            </a:pPr>
            <a:r>
              <a:rPr b="0" lang="en-US" sz="1800" spc="72" strike="noStrike">
                <a:solidFill>
                  <a:srgbClr val="262626"/>
                </a:solidFill>
                <a:latin typeface="Gill Sans MT"/>
              </a:rPr>
              <a:t>Semantic</a:t>
            </a:r>
            <a:r>
              <a:rPr b="0" lang="en-US" sz="1800" spc="-106" strike="noStrike">
                <a:solidFill>
                  <a:srgbClr val="262626"/>
                </a:solidFill>
                <a:latin typeface="Gill Sans MT"/>
              </a:rPr>
              <a:t> </a:t>
            </a:r>
            <a:r>
              <a:rPr b="0" lang="en-US" sz="1800" spc="66" strike="noStrike">
                <a:solidFill>
                  <a:srgbClr val="262626"/>
                </a:solidFill>
                <a:latin typeface="Gill Sans MT"/>
              </a:rPr>
              <a:t>segmentation</a:t>
            </a:r>
            <a:r>
              <a:rPr b="0" lang="en-US" sz="1800" spc="-100" strike="noStrike">
                <a:solidFill>
                  <a:srgbClr val="262626"/>
                </a:solidFill>
                <a:latin typeface="Gill Sans MT"/>
              </a:rPr>
              <a:t> </a:t>
            </a:r>
            <a:r>
              <a:rPr b="0" lang="en-US" sz="1800" spc="66" strike="noStrike">
                <a:solidFill>
                  <a:srgbClr val="262626"/>
                </a:solidFill>
                <a:latin typeface="Gill Sans MT"/>
              </a:rPr>
              <a:t>distinguishes</a:t>
            </a:r>
            <a:r>
              <a:rPr b="0" lang="en-US" sz="1800" spc="-100" strike="noStrike">
                <a:solidFill>
                  <a:srgbClr val="262626"/>
                </a:solidFill>
                <a:latin typeface="Gill Sans MT"/>
              </a:rPr>
              <a:t> </a:t>
            </a:r>
            <a:r>
              <a:rPr b="0" lang="en-US" sz="1800" spc="-12" strike="noStrike">
                <a:solidFill>
                  <a:srgbClr val="262626"/>
                </a:solidFill>
                <a:latin typeface="Gill Sans MT"/>
              </a:rPr>
              <a:t>roads, </a:t>
            </a:r>
            <a:r>
              <a:rPr b="0" lang="en-US" sz="1800" spc="58" strike="noStrike">
                <a:solidFill>
                  <a:srgbClr val="262626"/>
                </a:solidFill>
                <a:latin typeface="Gill Sans MT"/>
              </a:rPr>
              <a:t>obstacles,</a:t>
            </a:r>
            <a:r>
              <a:rPr b="0" lang="en-US" sz="1800" spc="-131" strike="noStrike">
                <a:solidFill>
                  <a:srgbClr val="262626"/>
                </a:solidFill>
                <a:latin typeface="Gill Sans MT"/>
              </a:rPr>
              <a:t> </a:t>
            </a:r>
            <a:r>
              <a:rPr b="0" lang="en-US" sz="1800" spc="131" strike="noStrike">
                <a:solidFill>
                  <a:srgbClr val="262626"/>
                </a:solidFill>
                <a:latin typeface="Gill Sans MT"/>
              </a:rPr>
              <a:t>and</a:t>
            </a:r>
            <a:r>
              <a:rPr b="0" lang="en-US" sz="1800" spc="-131" strike="noStrike">
                <a:solidFill>
                  <a:srgbClr val="262626"/>
                </a:solidFill>
                <a:latin typeface="Gill Sans MT"/>
              </a:rPr>
              <a:t> </a:t>
            </a:r>
            <a:r>
              <a:rPr b="0" lang="en-US" sz="1800" spc="32" strike="noStrike">
                <a:solidFill>
                  <a:srgbClr val="262626"/>
                </a:solidFill>
                <a:latin typeface="Gill Sans MT"/>
              </a:rPr>
              <a:t>pedestrians.</a:t>
            </a:r>
            <a:endParaRPr b="0" lang="en-US" sz="1800" spc="-1" strike="noStrike">
              <a:solidFill>
                <a:srgbClr val="000000"/>
              </a:solidFill>
              <a:latin typeface="Arial"/>
            </a:endParaRPr>
          </a:p>
          <a:p>
            <a:pPr marL="207000" indent="-194400">
              <a:lnSpc>
                <a:spcPct val="100000"/>
              </a:lnSpc>
              <a:spcBef>
                <a:spcPts val="505"/>
              </a:spcBef>
              <a:buClr>
                <a:srgbClr val="262626"/>
              </a:buClr>
              <a:buFont typeface="Garamond"/>
              <a:buChar char="•"/>
              <a:tabLst>
                <a:tab algn="l" pos="207000"/>
              </a:tabLst>
            </a:pPr>
            <a:r>
              <a:rPr b="0" lang="en-US" sz="1800" spc="-1" strike="noStrike">
                <a:solidFill>
                  <a:srgbClr val="262626"/>
                </a:solidFill>
                <a:latin typeface="Gill Sans MT"/>
              </a:rPr>
              <a:t>3D</a:t>
            </a:r>
            <a:r>
              <a:rPr b="0" lang="en-US" sz="1800" spc="-60" strike="noStrike">
                <a:solidFill>
                  <a:srgbClr val="262626"/>
                </a:solidFill>
                <a:latin typeface="Gill Sans MT"/>
              </a:rPr>
              <a:t> </a:t>
            </a:r>
            <a:r>
              <a:rPr b="0" lang="en-US" sz="1800" spc="41" strike="noStrike">
                <a:solidFill>
                  <a:srgbClr val="262626"/>
                </a:solidFill>
                <a:latin typeface="Gill Sans MT"/>
              </a:rPr>
              <a:t>tracking</a:t>
            </a:r>
            <a:r>
              <a:rPr b="0" lang="en-US" sz="1800" spc="-55" strike="noStrike">
                <a:solidFill>
                  <a:srgbClr val="262626"/>
                </a:solidFill>
                <a:latin typeface="Gill Sans MT"/>
              </a:rPr>
              <a:t> </a:t>
            </a:r>
            <a:r>
              <a:rPr b="0" lang="en-US" sz="1800" spc="-1" strike="noStrike">
                <a:solidFill>
                  <a:srgbClr val="262626"/>
                </a:solidFill>
                <a:latin typeface="Gill Sans MT"/>
              </a:rPr>
              <a:t>predicts</a:t>
            </a:r>
            <a:r>
              <a:rPr b="0" lang="en-US" sz="1800" spc="-55" strike="noStrike">
                <a:solidFill>
                  <a:srgbClr val="262626"/>
                </a:solidFill>
                <a:latin typeface="Gill Sans MT"/>
              </a:rPr>
              <a:t> </a:t>
            </a:r>
            <a:r>
              <a:rPr b="0" lang="en-US" sz="1800" spc="38" strike="noStrike">
                <a:solidFill>
                  <a:srgbClr val="262626"/>
                </a:solidFill>
                <a:latin typeface="Gill Sans MT"/>
              </a:rPr>
              <a:t>object</a:t>
            </a:r>
            <a:r>
              <a:rPr b="0" lang="en-US" sz="1800" spc="-55" strike="noStrike">
                <a:solidFill>
                  <a:srgbClr val="262626"/>
                </a:solidFill>
                <a:latin typeface="Gill Sans MT"/>
              </a:rPr>
              <a:t> </a:t>
            </a:r>
            <a:r>
              <a:rPr b="0" lang="en-US" sz="1800" spc="60" strike="noStrike">
                <a:solidFill>
                  <a:srgbClr val="262626"/>
                </a:solidFill>
                <a:latin typeface="Gill Sans MT"/>
              </a:rPr>
              <a:t>movement</a:t>
            </a:r>
            <a:r>
              <a:rPr b="0" lang="en-US" sz="1800" spc="-55" strike="noStrike">
                <a:solidFill>
                  <a:srgbClr val="262626"/>
                </a:solidFill>
                <a:latin typeface="Gill Sans MT"/>
              </a:rPr>
              <a:t> </a:t>
            </a:r>
            <a:r>
              <a:rPr b="0" lang="en-US" sz="1800" spc="-26" strike="noStrike">
                <a:solidFill>
                  <a:srgbClr val="262626"/>
                </a:solidFill>
                <a:latin typeface="Gill Sans MT"/>
              </a:rPr>
              <a:t>for </a:t>
            </a:r>
            <a:r>
              <a:rPr b="0" lang="en-US" sz="1800" spc="-1" strike="noStrike">
                <a:solidFill>
                  <a:srgbClr val="262626"/>
                </a:solidFill>
                <a:latin typeface="Gill Sans MT"/>
              </a:rPr>
              <a:t>collision</a:t>
            </a:r>
            <a:r>
              <a:rPr b="0" lang="en-US" sz="1800" spc="180" strike="noStrike">
                <a:solidFill>
                  <a:srgbClr val="262626"/>
                </a:solidFill>
                <a:latin typeface="Gill Sans MT"/>
              </a:rPr>
              <a:t> </a:t>
            </a:r>
            <a:r>
              <a:rPr b="0" lang="en-US" sz="1800" spc="66" strike="noStrike">
                <a:solidFill>
                  <a:srgbClr val="262626"/>
                </a:solidFill>
                <a:latin typeface="Gill Sans MT"/>
              </a:rPr>
              <a:t>avoidance.</a:t>
            </a:r>
            <a:endParaRPr b="0" lang="en-US" sz="1800" spc="-1" strike="noStrike">
              <a:solidFill>
                <a:srgbClr val="000000"/>
              </a:solidFill>
              <a:latin typeface="Arial"/>
            </a:endParaRPr>
          </a:p>
          <a:p>
            <a:pPr marL="207000" indent="-194400">
              <a:lnSpc>
                <a:spcPct val="100000"/>
              </a:lnSpc>
              <a:spcBef>
                <a:spcPts val="499"/>
              </a:spcBef>
              <a:buClr>
                <a:srgbClr val="262626"/>
              </a:buClr>
              <a:buFont typeface="Garamond"/>
              <a:buChar char="•"/>
              <a:tabLst>
                <a:tab algn="l" pos="207000"/>
              </a:tabLst>
            </a:pPr>
            <a:r>
              <a:rPr b="0" lang="en-US" sz="1800" spc="72" strike="noStrike">
                <a:solidFill>
                  <a:srgbClr val="262626"/>
                </a:solidFill>
                <a:latin typeface="Gill Sans MT"/>
              </a:rPr>
              <a:t>Systems</a:t>
            </a:r>
            <a:r>
              <a:rPr b="0" lang="en-US" sz="1800" spc="-114" strike="noStrike">
                <a:solidFill>
                  <a:srgbClr val="262626"/>
                </a:solidFill>
                <a:latin typeface="Gill Sans MT"/>
              </a:rPr>
              <a:t> </a:t>
            </a:r>
            <a:r>
              <a:rPr b="0" lang="en-US" sz="1800" spc="52" strike="noStrike">
                <a:solidFill>
                  <a:srgbClr val="262626"/>
                </a:solidFill>
                <a:latin typeface="Gill Sans MT"/>
              </a:rPr>
              <a:t>process</a:t>
            </a:r>
            <a:r>
              <a:rPr b="0" lang="en-US" sz="1800" spc="-111" strike="noStrike">
                <a:solidFill>
                  <a:srgbClr val="262626"/>
                </a:solidFill>
                <a:latin typeface="Gill Sans MT"/>
              </a:rPr>
              <a:t> </a:t>
            </a:r>
            <a:r>
              <a:rPr b="0" lang="en-US" sz="1800" spc="60" strike="noStrike">
                <a:solidFill>
                  <a:srgbClr val="262626"/>
                </a:solidFill>
                <a:latin typeface="Gill Sans MT"/>
              </a:rPr>
              <a:t>visual</a:t>
            </a:r>
            <a:r>
              <a:rPr b="0" lang="en-US" sz="1800" spc="-111" strike="noStrike">
                <a:solidFill>
                  <a:srgbClr val="262626"/>
                </a:solidFill>
                <a:latin typeface="Gill Sans MT"/>
              </a:rPr>
              <a:t> </a:t>
            </a:r>
            <a:r>
              <a:rPr b="0" lang="en-US" sz="1800" spc="77" strike="noStrike">
                <a:solidFill>
                  <a:srgbClr val="262626"/>
                </a:solidFill>
                <a:latin typeface="Gill Sans MT"/>
              </a:rPr>
              <a:t>data</a:t>
            </a:r>
            <a:r>
              <a:rPr b="0" lang="en-US" sz="1800" spc="-111" strike="noStrike">
                <a:solidFill>
                  <a:srgbClr val="262626"/>
                </a:solidFill>
                <a:latin typeface="Gill Sans MT"/>
              </a:rPr>
              <a:t> </a:t>
            </a:r>
            <a:r>
              <a:rPr b="0" lang="en-US" sz="1800" spc="-1" strike="noStrike">
                <a:solidFill>
                  <a:srgbClr val="262626"/>
                </a:solidFill>
                <a:latin typeface="Gill Sans MT"/>
              </a:rPr>
              <a:t>at</a:t>
            </a:r>
            <a:r>
              <a:rPr b="0" lang="en-US" sz="1800" spc="-111" strike="noStrike">
                <a:solidFill>
                  <a:srgbClr val="262626"/>
                </a:solidFill>
                <a:latin typeface="Gill Sans MT"/>
              </a:rPr>
              <a:t> </a:t>
            </a:r>
            <a:r>
              <a:rPr b="0" lang="en-US" sz="1800" spc="41" strike="noStrike">
                <a:solidFill>
                  <a:srgbClr val="262626"/>
                </a:solidFill>
                <a:latin typeface="Gill Sans MT"/>
              </a:rPr>
              <a:t>30+</a:t>
            </a:r>
            <a:r>
              <a:rPr b="0" lang="en-US" sz="1800" spc="-111" strike="noStrike">
                <a:solidFill>
                  <a:srgbClr val="262626"/>
                </a:solidFill>
                <a:latin typeface="Gill Sans MT"/>
              </a:rPr>
              <a:t> </a:t>
            </a:r>
            <a:r>
              <a:rPr b="0" lang="en-US" sz="1800" spc="41" strike="noStrike">
                <a:solidFill>
                  <a:srgbClr val="262626"/>
                </a:solidFill>
                <a:latin typeface="Gill Sans MT"/>
              </a:rPr>
              <a:t>frames</a:t>
            </a:r>
            <a:r>
              <a:rPr b="0" lang="en-US" sz="1800" spc="-111" strike="noStrike">
                <a:solidFill>
                  <a:srgbClr val="262626"/>
                </a:solidFill>
                <a:latin typeface="Gill Sans MT"/>
              </a:rPr>
              <a:t> </a:t>
            </a:r>
            <a:r>
              <a:rPr b="0" lang="en-US" sz="1800" spc="-26" strike="noStrike">
                <a:solidFill>
                  <a:srgbClr val="262626"/>
                </a:solidFill>
                <a:latin typeface="Gill Sans MT"/>
              </a:rPr>
              <a:t>per </a:t>
            </a:r>
            <a:r>
              <a:rPr b="0" lang="en-US" sz="1800" spc="60" strike="noStrike">
                <a:solidFill>
                  <a:srgbClr val="262626"/>
                </a:solidFill>
                <a:latin typeface="Gill Sans MT"/>
              </a:rPr>
              <a:t>second.</a:t>
            </a:r>
            <a:endParaRPr b="0" lang="en-US" sz="1800" spc="-1" strike="noStrike">
              <a:solidFill>
                <a:srgbClr val="000000"/>
              </a:solidFill>
              <a:latin typeface="Arial"/>
            </a:endParaRPr>
          </a:p>
        </p:txBody>
      </p:sp>
      <p:sp>
        <p:nvSpPr>
          <p:cNvPr id="273" name="object 3"/>
          <p:cNvSpPr/>
          <p:nvPr/>
        </p:nvSpPr>
        <p:spPr>
          <a:xfrm>
            <a:off x="4971600" y="5026680"/>
            <a:ext cx="4651560" cy="2198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52" strike="noStrike">
                <a:solidFill>
                  <a:srgbClr val="262626"/>
                </a:solidFill>
                <a:latin typeface="Gill Sans MT"/>
              </a:rPr>
              <a:t>Medical</a:t>
            </a:r>
            <a:r>
              <a:rPr b="1" lang="en-US" sz="2600" spc="-211" strike="noStrike">
                <a:solidFill>
                  <a:srgbClr val="262626"/>
                </a:solidFill>
                <a:latin typeface="Gill Sans MT"/>
              </a:rPr>
              <a:t> </a:t>
            </a:r>
            <a:r>
              <a:rPr b="1" lang="en-US" sz="2600" spc="38" strike="noStrike">
                <a:solidFill>
                  <a:srgbClr val="262626"/>
                </a:solidFill>
                <a:latin typeface="Gill Sans MT"/>
              </a:rPr>
              <a:t>Imaging:</a:t>
            </a:r>
            <a:r>
              <a:rPr b="1" lang="en-US" sz="2600" spc="-205" strike="noStrike">
                <a:solidFill>
                  <a:srgbClr val="262626"/>
                </a:solidFill>
                <a:latin typeface="Gill Sans MT"/>
              </a:rPr>
              <a:t> </a:t>
            </a:r>
            <a:r>
              <a:rPr b="1" lang="en-US" sz="2600" spc="60" strike="noStrike">
                <a:solidFill>
                  <a:srgbClr val="262626"/>
                </a:solidFill>
                <a:latin typeface="Gill Sans MT"/>
              </a:rPr>
              <a:t>Enhanced </a:t>
            </a:r>
            <a:r>
              <a:rPr b="1" lang="en-US" sz="2600" spc="26" strike="noStrike">
                <a:solidFill>
                  <a:srgbClr val="262626"/>
                </a:solidFill>
                <a:latin typeface="Gill Sans MT"/>
              </a:rPr>
              <a:t>Diagnostics</a:t>
            </a:r>
            <a:endParaRPr b="0" lang="en-US" sz="2600" spc="-1" strike="noStrike">
              <a:solidFill>
                <a:srgbClr val="000000"/>
              </a:solidFill>
              <a:latin typeface="Arial"/>
            </a:endParaRPr>
          </a:p>
          <a:p>
            <a:pPr marL="207000" indent="-194400">
              <a:lnSpc>
                <a:spcPct val="100000"/>
              </a:lnSpc>
              <a:spcBef>
                <a:spcPts val="1840"/>
              </a:spcBef>
              <a:buClr>
                <a:srgbClr val="262626"/>
              </a:buClr>
              <a:buFont typeface="Garamond"/>
              <a:buChar char="•"/>
              <a:tabLst>
                <a:tab algn="l" pos="207000"/>
              </a:tabLst>
            </a:pPr>
            <a:r>
              <a:rPr b="0" lang="en-US" sz="1800" spc="-55" strike="noStrike">
                <a:solidFill>
                  <a:srgbClr val="262626"/>
                </a:solidFill>
                <a:latin typeface="Gill Sans MT"/>
              </a:rPr>
              <a:t>AI</a:t>
            </a:r>
            <a:r>
              <a:rPr b="0" lang="en-US" sz="1800" spc="-66" strike="noStrike">
                <a:solidFill>
                  <a:srgbClr val="262626"/>
                </a:solidFill>
                <a:latin typeface="Gill Sans MT"/>
              </a:rPr>
              <a:t> </a:t>
            </a:r>
            <a:r>
              <a:rPr b="0" lang="en-US" sz="1800" spc="72" strike="noStrike">
                <a:solidFill>
                  <a:srgbClr val="262626"/>
                </a:solidFill>
                <a:latin typeface="Gill Sans MT"/>
              </a:rPr>
              <a:t>models</a:t>
            </a:r>
            <a:r>
              <a:rPr b="0" lang="en-US" sz="1800" spc="-66" strike="noStrike">
                <a:solidFill>
                  <a:srgbClr val="262626"/>
                </a:solidFill>
                <a:latin typeface="Gill Sans MT"/>
              </a:rPr>
              <a:t> </a:t>
            </a:r>
            <a:r>
              <a:rPr b="0" lang="en-US" sz="1800" spc="-1" strike="noStrike">
                <a:solidFill>
                  <a:srgbClr val="262626"/>
                </a:solidFill>
                <a:latin typeface="Gill Sans MT"/>
              </a:rPr>
              <a:t>detect</a:t>
            </a:r>
            <a:r>
              <a:rPr b="0" lang="en-US" sz="1800" spc="-60" strike="noStrike">
                <a:solidFill>
                  <a:srgbClr val="262626"/>
                </a:solidFill>
                <a:latin typeface="Gill Sans MT"/>
              </a:rPr>
              <a:t> </a:t>
            </a:r>
            <a:r>
              <a:rPr b="0" lang="en-US" sz="1800" spc="-1" strike="noStrike">
                <a:solidFill>
                  <a:srgbClr val="262626"/>
                </a:solidFill>
                <a:latin typeface="Gill Sans MT"/>
              </a:rPr>
              <a:t>tumors</a:t>
            </a:r>
            <a:r>
              <a:rPr b="0" lang="en-US" sz="1800" spc="-66" strike="noStrike">
                <a:solidFill>
                  <a:srgbClr val="262626"/>
                </a:solidFill>
                <a:latin typeface="Gill Sans MT"/>
              </a:rPr>
              <a:t> </a:t>
            </a:r>
            <a:r>
              <a:rPr b="0" lang="en-US" sz="1800" spc="-1" strike="noStrike">
                <a:solidFill>
                  <a:srgbClr val="262626"/>
                </a:solidFill>
                <a:latin typeface="Gill Sans MT"/>
              </a:rPr>
              <a:t>in</a:t>
            </a:r>
            <a:r>
              <a:rPr b="0" lang="en-US" sz="1800" spc="-60" strike="noStrike">
                <a:solidFill>
                  <a:srgbClr val="262626"/>
                </a:solidFill>
                <a:latin typeface="Gill Sans MT"/>
              </a:rPr>
              <a:t> </a:t>
            </a:r>
            <a:r>
              <a:rPr b="0" lang="en-US" sz="1800" spc="-1" strike="noStrike">
                <a:solidFill>
                  <a:srgbClr val="262626"/>
                </a:solidFill>
                <a:latin typeface="Gill Sans MT"/>
              </a:rPr>
              <a:t>MRI</a:t>
            </a:r>
            <a:r>
              <a:rPr b="0" lang="en-US" sz="1800" spc="-66" strike="noStrike">
                <a:solidFill>
                  <a:srgbClr val="262626"/>
                </a:solidFill>
                <a:latin typeface="Gill Sans MT"/>
              </a:rPr>
              <a:t> </a:t>
            </a:r>
            <a:r>
              <a:rPr b="0" lang="en-US" sz="1800" spc="131" strike="noStrike">
                <a:solidFill>
                  <a:srgbClr val="262626"/>
                </a:solidFill>
                <a:latin typeface="Gill Sans MT"/>
              </a:rPr>
              <a:t>and</a:t>
            </a:r>
            <a:r>
              <a:rPr b="0" lang="en-US" sz="1800" spc="-60" strike="noStrike">
                <a:solidFill>
                  <a:srgbClr val="262626"/>
                </a:solidFill>
                <a:latin typeface="Gill Sans MT"/>
              </a:rPr>
              <a:t> </a:t>
            </a:r>
            <a:r>
              <a:rPr b="0" lang="en-US" sz="1800" spc="-41" strike="noStrike">
                <a:solidFill>
                  <a:srgbClr val="262626"/>
                </a:solidFill>
                <a:latin typeface="Gill Sans MT"/>
              </a:rPr>
              <a:t>CT</a:t>
            </a:r>
            <a:r>
              <a:rPr b="0" lang="en-US" sz="1800" spc="-66" strike="noStrike">
                <a:solidFill>
                  <a:srgbClr val="262626"/>
                </a:solidFill>
                <a:latin typeface="Gill Sans MT"/>
              </a:rPr>
              <a:t> </a:t>
            </a:r>
            <a:r>
              <a:rPr b="0" lang="en-US" sz="1800" spc="111" strike="noStrike">
                <a:solidFill>
                  <a:srgbClr val="262626"/>
                </a:solidFill>
                <a:latin typeface="Gill Sans MT"/>
              </a:rPr>
              <a:t>scans </a:t>
            </a:r>
            <a:r>
              <a:rPr b="0" lang="en-US" sz="1800" spc="-1" strike="noStrike">
                <a:solidFill>
                  <a:srgbClr val="262626"/>
                </a:solidFill>
                <a:latin typeface="Gill Sans MT"/>
              </a:rPr>
              <a:t>with</a:t>
            </a:r>
            <a:r>
              <a:rPr b="0" lang="en-US" sz="1800" spc="-106" strike="noStrike">
                <a:solidFill>
                  <a:srgbClr val="262626"/>
                </a:solidFill>
                <a:latin typeface="Gill Sans MT"/>
              </a:rPr>
              <a:t> </a:t>
            </a:r>
            <a:r>
              <a:rPr b="0" lang="en-US" sz="1800" spc="111" strike="noStrike">
                <a:solidFill>
                  <a:srgbClr val="262626"/>
                </a:solidFill>
                <a:latin typeface="Gill Sans MT"/>
              </a:rPr>
              <a:t>high</a:t>
            </a:r>
            <a:r>
              <a:rPr b="0" lang="en-US" sz="1800" spc="-100" strike="noStrike">
                <a:solidFill>
                  <a:srgbClr val="262626"/>
                </a:solidFill>
                <a:latin typeface="Gill Sans MT"/>
              </a:rPr>
              <a:t> </a:t>
            </a:r>
            <a:r>
              <a:rPr b="0" lang="en-US" sz="1800" spc="60" strike="noStrike">
                <a:solidFill>
                  <a:srgbClr val="262626"/>
                </a:solidFill>
                <a:latin typeface="Gill Sans MT"/>
              </a:rPr>
              <a:t>accuracy.</a:t>
            </a:r>
            <a:endParaRPr b="0" lang="en-US" sz="1800" spc="-1" strike="noStrike">
              <a:solidFill>
                <a:srgbClr val="000000"/>
              </a:solidFill>
              <a:latin typeface="Arial"/>
            </a:endParaRPr>
          </a:p>
          <a:p>
            <a:pPr marL="207000" indent="-194400">
              <a:lnSpc>
                <a:spcPct val="100000"/>
              </a:lnSpc>
              <a:spcBef>
                <a:spcPts val="499"/>
              </a:spcBef>
              <a:buClr>
                <a:srgbClr val="262626"/>
              </a:buClr>
              <a:buFont typeface="Garamond"/>
              <a:buChar char="•"/>
              <a:tabLst>
                <a:tab algn="l" pos="207000"/>
              </a:tabLst>
            </a:pPr>
            <a:r>
              <a:rPr b="0" lang="en-US" sz="1800" spc="-1" strike="noStrike">
                <a:solidFill>
                  <a:srgbClr val="262626"/>
                </a:solidFill>
                <a:latin typeface="Gill Sans MT"/>
              </a:rPr>
              <a:t>Computer</a:t>
            </a:r>
            <a:r>
              <a:rPr b="0" lang="en-US" sz="1800" spc="-75" strike="noStrike">
                <a:solidFill>
                  <a:srgbClr val="262626"/>
                </a:solidFill>
                <a:latin typeface="Gill Sans MT"/>
              </a:rPr>
              <a:t> </a:t>
            </a:r>
            <a:r>
              <a:rPr b="0" lang="en-US" sz="1800" spc="41" strike="noStrike">
                <a:solidFill>
                  <a:srgbClr val="262626"/>
                </a:solidFill>
                <a:latin typeface="Gill Sans MT"/>
              </a:rPr>
              <a:t>vision</a:t>
            </a:r>
            <a:r>
              <a:rPr b="0" lang="en-US" sz="1800" spc="-75" strike="noStrike">
                <a:solidFill>
                  <a:srgbClr val="262626"/>
                </a:solidFill>
                <a:latin typeface="Gill Sans MT"/>
              </a:rPr>
              <a:t> </a:t>
            </a:r>
            <a:r>
              <a:rPr b="0" lang="en-US" sz="1800" spc="111" strike="noStrike">
                <a:solidFill>
                  <a:srgbClr val="262626"/>
                </a:solidFill>
                <a:latin typeface="Gill Sans MT"/>
              </a:rPr>
              <a:t>guides</a:t>
            </a:r>
            <a:r>
              <a:rPr b="0" lang="en-US" sz="1800" spc="-72" strike="noStrike">
                <a:solidFill>
                  <a:srgbClr val="262626"/>
                </a:solidFill>
                <a:latin typeface="Gill Sans MT"/>
              </a:rPr>
              <a:t> </a:t>
            </a:r>
            <a:r>
              <a:rPr b="0" lang="en-US" sz="1800" spc="77" strike="noStrike">
                <a:solidFill>
                  <a:srgbClr val="262626"/>
                </a:solidFill>
                <a:latin typeface="Gill Sans MT"/>
              </a:rPr>
              <a:t>surgeons</a:t>
            </a:r>
            <a:r>
              <a:rPr b="0" lang="en-US" sz="1800" spc="-75" strike="noStrike">
                <a:solidFill>
                  <a:srgbClr val="262626"/>
                </a:solidFill>
                <a:latin typeface="Gill Sans MT"/>
              </a:rPr>
              <a:t> </a:t>
            </a:r>
            <a:r>
              <a:rPr b="0" lang="en-US" sz="1800" spc="52" strike="noStrike">
                <a:solidFill>
                  <a:srgbClr val="262626"/>
                </a:solidFill>
                <a:latin typeface="Gill Sans MT"/>
              </a:rPr>
              <a:t>during </a:t>
            </a:r>
            <a:r>
              <a:rPr b="0" lang="en-US" sz="1800" spc="46" strike="noStrike">
                <a:solidFill>
                  <a:srgbClr val="262626"/>
                </a:solidFill>
                <a:latin typeface="Gill Sans MT"/>
              </a:rPr>
              <a:t>complex</a:t>
            </a:r>
            <a:r>
              <a:rPr b="0" lang="en-US" sz="1800" spc="-126" strike="noStrike">
                <a:solidFill>
                  <a:srgbClr val="262626"/>
                </a:solidFill>
                <a:latin typeface="Gill Sans MT"/>
              </a:rPr>
              <a:t> </a:t>
            </a:r>
            <a:r>
              <a:rPr b="0" lang="en-US" sz="1800" spc="-12" strike="noStrike">
                <a:solidFill>
                  <a:srgbClr val="262626"/>
                </a:solidFill>
                <a:latin typeface="Gill Sans MT"/>
              </a:rPr>
              <a:t>procedures.</a:t>
            </a:r>
            <a:endParaRPr b="0" lang="en-US" sz="1800" spc="-1" strike="noStrike">
              <a:solidFill>
                <a:srgbClr val="000000"/>
              </a:solidFill>
              <a:latin typeface="Arial"/>
            </a:endParaRPr>
          </a:p>
        </p:txBody>
      </p:sp>
      <p:pic>
        <p:nvPicPr>
          <p:cNvPr id="274" name="object 4" descr=""/>
          <p:cNvPicPr/>
          <p:nvPr/>
        </p:nvPicPr>
        <p:blipFill>
          <a:blip r:embed="rId1"/>
          <a:stretch/>
        </p:blipFill>
        <p:spPr>
          <a:xfrm>
            <a:off x="10733400" y="3949920"/>
            <a:ext cx="730080" cy="718200"/>
          </a:xfrm>
          <a:prstGeom prst="rect">
            <a:avLst/>
          </a:prstGeom>
          <a:ln w="0">
            <a:noFill/>
          </a:ln>
        </p:spPr>
      </p:pic>
      <p:sp>
        <p:nvSpPr>
          <p:cNvPr id="275" name="object 5"/>
          <p:cNvSpPr/>
          <p:nvPr/>
        </p:nvSpPr>
        <p:spPr>
          <a:xfrm>
            <a:off x="4984200" y="3951360"/>
            <a:ext cx="1399680" cy="717120"/>
          </a:xfrm>
          <a:custGeom>
            <a:avLst/>
            <a:gdLst>
              <a:gd name="textAreaLeft" fmla="*/ 0 w 1399680"/>
              <a:gd name="textAreaRight" fmla="*/ 1401480 w 1399680"/>
              <a:gd name="textAreaTop" fmla="*/ 0 h 717120"/>
              <a:gd name="textAreaBottom" fmla="*/ 718920 h 717120"/>
            </a:gdLst>
            <a:ahLst/>
            <a:rect l="textAreaLeft" t="textAreaTop" r="textAreaRight" b="textAreaBottom"/>
            <a:pathLst>
              <a:path w="1401445" h="718820">
                <a:moveTo>
                  <a:pt x="636041" y="57150"/>
                </a:moveTo>
                <a:lnTo>
                  <a:pt x="631596" y="34290"/>
                </a:lnTo>
                <a:lnTo>
                  <a:pt x="619442" y="16510"/>
                </a:lnTo>
                <a:lnTo>
                  <a:pt x="601332" y="3810"/>
                </a:lnTo>
                <a:lnTo>
                  <a:pt x="579005" y="0"/>
                </a:lnTo>
                <a:lnTo>
                  <a:pt x="556679" y="3810"/>
                </a:lnTo>
                <a:lnTo>
                  <a:pt x="538556" y="16510"/>
                </a:lnTo>
                <a:lnTo>
                  <a:pt x="526389" y="34290"/>
                </a:lnTo>
                <a:lnTo>
                  <a:pt x="521944" y="57150"/>
                </a:lnTo>
                <a:lnTo>
                  <a:pt x="522401" y="64770"/>
                </a:lnTo>
                <a:lnTo>
                  <a:pt x="523760" y="71120"/>
                </a:lnTo>
                <a:lnTo>
                  <a:pt x="525995" y="78740"/>
                </a:lnTo>
                <a:lnTo>
                  <a:pt x="529056" y="85090"/>
                </a:lnTo>
                <a:lnTo>
                  <a:pt x="532257" y="86360"/>
                </a:lnTo>
                <a:lnTo>
                  <a:pt x="535406" y="88900"/>
                </a:lnTo>
                <a:lnTo>
                  <a:pt x="544677" y="95250"/>
                </a:lnTo>
                <a:lnTo>
                  <a:pt x="545998" y="104140"/>
                </a:lnTo>
                <a:lnTo>
                  <a:pt x="536803" y="116840"/>
                </a:lnTo>
                <a:lnTo>
                  <a:pt x="528040" y="118110"/>
                </a:lnTo>
                <a:lnTo>
                  <a:pt x="521817" y="113030"/>
                </a:lnTo>
                <a:lnTo>
                  <a:pt x="508203" y="105410"/>
                </a:lnTo>
                <a:lnTo>
                  <a:pt x="493572" y="99060"/>
                </a:lnTo>
                <a:lnTo>
                  <a:pt x="487349" y="97536"/>
                </a:lnTo>
                <a:lnTo>
                  <a:pt x="487349" y="162560"/>
                </a:lnTo>
                <a:lnTo>
                  <a:pt x="478370" y="172720"/>
                </a:lnTo>
                <a:lnTo>
                  <a:pt x="474789" y="176530"/>
                </a:lnTo>
                <a:lnTo>
                  <a:pt x="468604" y="184150"/>
                </a:lnTo>
                <a:lnTo>
                  <a:pt x="464693" y="185420"/>
                </a:lnTo>
                <a:lnTo>
                  <a:pt x="457517" y="185420"/>
                </a:lnTo>
                <a:lnTo>
                  <a:pt x="454253" y="184150"/>
                </a:lnTo>
                <a:lnTo>
                  <a:pt x="445757" y="176530"/>
                </a:lnTo>
                <a:lnTo>
                  <a:pt x="445541" y="173634"/>
                </a:lnTo>
                <a:lnTo>
                  <a:pt x="445541" y="215900"/>
                </a:lnTo>
                <a:lnTo>
                  <a:pt x="420014" y="270510"/>
                </a:lnTo>
                <a:lnTo>
                  <a:pt x="406958" y="322580"/>
                </a:lnTo>
                <a:lnTo>
                  <a:pt x="405841" y="328930"/>
                </a:lnTo>
                <a:lnTo>
                  <a:pt x="399884" y="334010"/>
                </a:lnTo>
                <a:lnTo>
                  <a:pt x="391642" y="334010"/>
                </a:lnTo>
                <a:lnTo>
                  <a:pt x="383247" y="332740"/>
                </a:lnTo>
                <a:lnTo>
                  <a:pt x="378053" y="325120"/>
                </a:lnTo>
                <a:lnTo>
                  <a:pt x="379298" y="317500"/>
                </a:lnTo>
                <a:lnTo>
                  <a:pt x="392404" y="265430"/>
                </a:lnTo>
                <a:lnTo>
                  <a:pt x="417296" y="208280"/>
                </a:lnTo>
                <a:lnTo>
                  <a:pt x="429590" y="199390"/>
                </a:lnTo>
                <a:lnTo>
                  <a:pt x="443115" y="207010"/>
                </a:lnTo>
                <a:lnTo>
                  <a:pt x="445541" y="215900"/>
                </a:lnTo>
                <a:lnTo>
                  <a:pt x="445541" y="173634"/>
                </a:lnTo>
                <a:lnTo>
                  <a:pt x="445096" y="167640"/>
                </a:lnTo>
                <a:lnTo>
                  <a:pt x="450151" y="162560"/>
                </a:lnTo>
                <a:lnTo>
                  <a:pt x="453872" y="157480"/>
                </a:lnTo>
                <a:lnTo>
                  <a:pt x="457784" y="153670"/>
                </a:lnTo>
                <a:lnTo>
                  <a:pt x="467093" y="143510"/>
                </a:lnTo>
                <a:lnTo>
                  <a:pt x="475970" y="143510"/>
                </a:lnTo>
                <a:lnTo>
                  <a:pt x="487146" y="153670"/>
                </a:lnTo>
                <a:lnTo>
                  <a:pt x="487235" y="157480"/>
                </a:lnTo>
                <a:lnTo>
                  <a:pt x="487349" y="162560"/>
                </a:lnTo>
                <a:lnTo>
                  <a:pt x="487349" y="97536"/>
                </a:lnTo>
                <a:lnTo>
                  <a:pt x="478129" y="95250"/>
                </a:lnTo>
                <a:lnTo>
                  <a:pt x="462089" y="93980"/>
                </a:lnTo>
                <a:lnTo>
                  <a:pt x="422960" y="101600"/>
                </a:lnTo>
                <a:lnTo>
                  <a:pt x="390969" y="123190"/>
                </a:lnTo>
                <a:lnTo>
                  <a:pt x="369379" y="154940"/>
                </a:lnTo>
                <a:lnTo>
                  <a:pt x="361454" y="194310"/>
                </a:lnTo>
                <a:lnTo>
                  <a:pt x="362165" y="205740"/>
                </a:lnTo>
                <a:lnTo>
                  <a:pt x="362242" y="207010"/>
                </a:lnTo>
                <a:lnTo>
                  <a:pt x="374916" y="245110"/>
                </a:lnTo>
                <a:lnTo>
                  <a:pt x="378790" y="251460"/>
                </a:lnTo>
                <a:lnTo>
                  <a:pt x="376504" y="260350"/>
                </a:lnTo>
                <a:lnTo>
                  <a:pt x="367601" y="265430"/>
                </a:lnTo>
                <a:lnTo>
                  <a:pt x="357962" y="265430"/>
                </a:lnTo>
                <a:lnTo>
                  <a:pt x="355612" y="264160"/>
                </a:lnTo>
                <a:lnTo>
                  <a:pt x="353263" y="262890"/>
                </a:lnTo>
                <a:lnTo>
                  <a:pt x="349846" y="257810"/>
                </a:lnTo>
                <a:lnTo>
                  <a:pt x="349123" y="256540"/>
                </a:lnTo>
                <a:lnTo>
                  <a:pt x="348361" y="255270"/>
                </a:lnTo>
                <a:lnTo>
                  <a:pt x="343128" y="257810"/>
                </a:lnTo>
                <a:lnTo>
                  <a:pt x="338328" y="260350"/>
                </a:lnTo>
                <a:lnTo>
                  <a:pt x="336169" y="261620"/>
                </a:lnTo>
                <a:lnTo>
                  <a:pt x="334086" y="264160"/>
                </a:lnTo>
                <a:lnTo>
                  <a:pt x="276263" y="264160"/>
                </a:lnTo>
                <a:lnTo>
                  <a:pt x="237185" y="238760"/>
                </a:lnTo>
                <a:lnTo>
                  <a:pt x="228498" y="194310"/>
                </a:lnTo>
                <a:lnTo>
                  <a:pt x="218198" y="179070"/>
                </a:lnTo>
                <a:lnTo>
                  <a:pt x="213893" y="172720"/>
                </a:lnTo>
                <a:lnTo>
                  <a:pt x="192201" y="157480"/>
                </a:lnTo>
                <a:lnTo>
                  <a:pt x="165557" y="151130"/>
                </a:lnTo>
                <a:lnTo>
                  <a:pt x="162839" y="142240"/>
                </a:lnTo>
                <a:lnTo>
                  <a:pt x="136042" y="107950"/>
                </a:lnTo>
                <a:lnTo>
                  <a:pt x="97548" y="95250"/>
                </a:lnTo>
                <a:lnTo>
                  <a:pt x="83908" y="97790"/>
                </a:lnTo>
                <a:lnTo>
                  <a:pt x="48475" y="115570"/>
                </a:lnTo>
                <a:lnTo>
                  <a:pt x="29476" y="151130"/>
                </a:lnTo>
                <a:lnTo>
                  <a:pt x="28270" y="163830"/>
                </a:lnTo>
                <a:lnTo>
                  <a:pt x="28143" y="165100"/>
                </a:lnTo>
                <a:lnTo>
                  <a:pt x="39776" y="203200"/>
                </a:lnTo>
                <a:lnTo>
                  <a:pt x="70980" y="229870"/>
                </a:lnTo>
                <a:lnTo>
                  <a:pt x="97548" y="234950"/>
                </a:lnTo>
                <a:lnTo>
                  <a:pt x="111201" y="233680"/>
                </a:lnTo>
                <a:lnTo>
                  <a:pt x="146634" y="214630"/>
                </a:lnTo>
                <a:lnTo>
                  <a:pt x="165519" y="179070"/>
                </a:lnTo>
                <a:lnTo>
                  <a:pt x="181267" y="182880"/>
                </a:lnTo>
                <a:lnTo>
                  <a:pt x="194081" y="193040"/>
                </a:lnTo>
                <a:lnTo>
                  <a:pt x="202679" y="205740"/>
                </a:lnTo>
                <a:lnTo>
                  <a:pt x="205828" y="222250"/>
                </a:lnTo>
                <a:lnTo>
                  <a:pt x="211378" y="248920"/>
                </a:lnTo>
                <a:lnTo>
                  <a:pt x="226491" y="271780"/>
                </a:lnTo>
                <a:lnTo>
                  <a:pt x="248881" y="287020"/>
                </a:lnTo>
                <a:lnTo>
                  <a:pt x="276263" y="292100"/>
                </a:lnTo>
                <a:lnTo>
                  <a:pt x="314579" y="292100"/>
                </a:lnTo>
                <a:lnTo>
                  <a:pt x="313372" y="294640"/>
                </a:lnTo>
                <a:lnTo>
                  <a:pt x="312343" y="298450"/>
                </a:lnTo>
                <a:lnTo>
                  <a:pt x="311632" y="302260"/>
                </a:lnTo>
                <a:lnTo>
                  <a:pt x="310400" y="314960"/>
                </a:lnTo>
                <a:lnTo>
                  <a:pt x="310400" y="317500"/>
                </a:lnTo>
                <a:lnTo>
                  <a:pt x="311531" y="328930"/>
                </a:lnTo>
                <a:lnTo>
                  <a:pt x="315353" y="341630"/>
                </a:lnTo>
                <a:lnTo>
                  <a:pt x="321652" y="353060"/>
                </a:lnTo>
                <a:lnTo>
                  <a:pt x="324396" y="358140"/>
                </a:lnTo>
                <a:lnTo>
                  <a:pt x="327545" y="361950"/>
                </a:lnTo>
                <a:lnTo>
                  <a:pt x="331012" y="364490"/>
                </a:lnTo>
                <a:lnTo>
                  <a:pt x="137401" y="364490"/>
                </a:lnTo>
                <a:lnTo>
                  <a:pt x="118478" y="330200"/>
                </a:lnTo>
                <a:lnTo>
                  <a:pt x="69405" y="309880"/>
                </a:lnTo>
                <a:lnTo>
                  <a:pt x="43268" y="314960"/>
                </a:lnTo>
                <a:lnTo>
                  <a:pt x="11620" y="340360"/>
                </a:lnTo>
                <a:lnTo>
                  <a:pt x="127" y="377190"/>
                </a:lnTo>
                <a:lnTo>
                  <a:pt x="0" y="378460"/>
                </a:lnTo>
                <a:lnTo>
                  <a:pt x="11620" y="416560"/>
                </a:lnTo>
                <a:lnTo>
                  <a:pt x="42837" y="443230"/>
                </a:lnTo>
                <a:lnTo>
                  <a:pt x="69405" y="448310"/>
                </a:lnTo>
                <a:lnTo>
                  <a:pt x="83058" y="447040"/>
                </a:lnTo>
                <a:lnTo>
                  <a:pt x="118478" y="427990"/>
                </a:lnTo>
                <a:lnTo>
                  <a:pt x="137401" y="392430"/>
                </a:lnTo>
                <a:lnTo>
                  <a:pt x="309079" y="392430"/>
                </a:lnTo>
                <a:lnTo>
                  <a:pt x="336715" y="369570"/>
                </a:lnTo>
                <a:lnTo>
                  <a:pt x="337159" y="369570"/>
                </a:lnTo>
                <a:lnTo>
                  <a:pt x="348119" y="364490"/>
                </a:lnTo>
                <a:lnTo>
                  <a:pt x="350862" y="363220"/>
                </a:lnTo>
                <a:lnTo>
                  <a:pt x="365328" y="359410"/>
                </a:lnTo>
                <a:lnTo>
                  <a:pt x="380466" y="356870"/>
                </a:lnTo>
                <a:lnTo>
                  <a:pt x="396163" y="355600"/>
                </a:lnTo>
                <a:lnTo>
                  <a:pt x="403898" y="355600"/>
                </a:lnTo>
                <a:lnTo>
                  <a:pt x="410171" y="361950"/>
                </a:lnTo>
                <a:lnTo>
                  <a:pt x="410171" y="377190"/>
                </a:lnTo>
                <a:lnTo>
                  <a:pt x="403898" y="383540"/>
                </a:lnTo>
                <a:lnTo>
                  <a:pt x="396163" y="383540"/>
                </a:lnTo>
                <a:lnTo>
                  <a:pt x="361365" y="389890"/>
                </a:lnTo>
                <a:lnTo>
                  <a:pt x="331825" y="407670"/>
                </a:lnTo>
                <a:lnTo>
                  <a:pt x="309753" y="433070"/>
                </a:lnTo>
                <a:lnTo>
                  <a:pt x="297395" y="466090"/>
                </a:lnTo>
                <a:lnTo>
                  <a:pt x="276263" y="466090"/>
                </a:lnTo>
                <a:lnTo>
                  <a:pt x="248881" y="471170"/>
                </a:lnTo>
                <a:lnTo>
                  <a:pt x="226491" y="486410"/>
                </a:lnTo>
                <a:lnTo>
                  <a:pt x="211378" y="508000"/>
                </a:lnTo>
                <a:lnTo>
                  <a:pt x="205828" y="535940"/>
                </a:lnTo>
                <a:lnTo>
                  <a:pt x="202679" y="551180"/>
                </a:lnTo>
                <a:lnTo>
                  <a:pt x="194081" y="565150"/>
                </a:lnTo>
                <a:lnTo>
                  <a:pt x="181267" y="574040"/>
                </a:lnTo>
                <a:lnTo>
                  <a:pt x="165519" y="577850"/>
                </a:lnTo>
                <a:lnTo>
                  <a:pt x="162801" y="567690"/>
                </a:lnTo>
                <a:lnTo>
                  <a:pt x="158711" y="558800"/>
                </a:lnTo>
                <a:lnTo>
                  <a:pt x="124129" y="527050"/>
                </a:lnTo>
                <a:lnTo>
                  <a:pt x="97548" y="521970"/>
                </a:lnTo>
                <a:lnTo>
                  <a:pt x="83908" y="523240"/>
                </a:lnTo>
                <a:lnTo>
                  <a:pt x="48475" y="542290"/>
                </a:lnTo>
                <a:lnTo>
                  <a:pt x="29476" y="577850"/>
                </a:lnTo>
                <a:lnTo>
                  <a:pt x="28270" y="590550"/>
                </a:lnTo>
                <a:lnTo>
                  <a:pt x="28270" y="593090"/>
                </a:lnTo>
                <a:lnTo>
                  <a:pt x="29362" y="604520"/>
                </a:lnTo>
                <a:lnTo>
                  <a:pt x="29476" y="605790"/>
                </a:lnTo>
                <a:lnTo>
                  <a:pt x="48475" y="641350"/>
                </a:lnTo>
                <a:lnTo>
                  <a:pt x="83908" y="660400"/>
                </a:lnTo>
                <a:lnTo>
                  <a:pt x="97548" y="661670"/>
                </a:lnTo>
                <a:lnTo>
                  <a:pt x="111201" y="660400"/>
                </a:lnTo>
                <a:lnTo>
                  <a:pt x="146634" y="641350"/>
                </a:lnTo>
                <a:lnTo>
                  <a:pt x="165557" y="605790"/>
                </a:lnTo>
                <a:lnTo>
                  <a:pt x="192201" y="599440"/>
                </a:lnTo>
                <a:lnTo>
                  <a:pt x="213893" y="584200"/>
                </a:lnTo>
                <a:lnTo>
                  <a:pt x="218198" y="577850"/>
                </a:lnTo>
                <a:lnTo>
                  <a:pt x="228498" y="562610"/>
                </a:lnTo>
                <a:lnTo>
                  <a:pt x="233845" y="535940"/>
                </a:lnTo>
                <a:lnTo>
                  <a:pt x="237185" y="519430"/>
                </a:lnTo>
                <a:lnTo>
                  <a:pt x="246291" y="506730"/>
                </a:lnTo>
                <a:lnTo>
                  <a:pt x="259778" y="496570"/>
                </a:lnTo>
                <a:lnTo>
                  <a:pt x="276263" y="494030"/>
                </a:lnTo>
                <a:lnTo>
                  <a:pt x="295935" y="494030"/>
                </a:lnTo>
                <a:lnTo>
                  <a:pt x="306095" y="529590"/>
                </a:lnTo>
                <a:lnTo>
                  <a:pt x="328028" y="558800"/>
                </a:lnTo>
                <a:lnTo>
                  <a:pt x="358978" y="577850"/>
                </a:lnTo>
                <a:lnTo>
                  <a:pt x="396163" y="585470"/>
                </a:lnTo>
                <a:lnTo>
                  <a:pt x="403898" y="585470"/>
                </a:lnTo>
                <a:lnTo>
                  <a:pt x="410171" y="591820"/>
                </a:lnTo>
                <a:lnTo>
                  <a:pt x="410171" y="607060"/>
                </a:lnTo>
                <a:lnTo>
                  <a:pt x="403898" y="613410"/>
                </a:lnTo>
                <a:lnTo>
                  <a:pt x="390093" y="613410"/>
                </a:lnTo>
                <a:lnTo>
                  <a:pt x="378256" y="610870"/>
                </a:lnTo>
                <a:lnTo>
                  <a:pt x="378256" y="636270"/>
                </a:lnTo>
                <a:lnTo>
                  <a:pt x="383959" y="664210"/>
                </a:lnTo>
                <a:lnTo>
                  <a:pt x="399453" y="687070"/>
                </a:lnTo>
                <a:lnTo>
                  <a:pt x="422389" y="702310"/>
                </a:lnTo>
                <a:lnTo>
                  <a:pt x="450405" y="707390"/>
                </a:lnTo>
                <a:lnTo>
                  <a:pt x="478421" y="702310"/>
                </a:lnTo>
                <a:lnTo>
                  <a:pt x="501370" y="687070"/>
                </a:lnTo>
                <a:lnTo>
                  <a:pt x="516877" y="664210"/>
                </a:lnTo>
                <a:lnTo>
                  <a:pt x="522566" y="636270"/>
                </a:lnTo>
                <a:lnTo>
                  <a:pt x="522566" y="628650"/>
                </a:lnTo>
                <a:lnTo>
                  <a:pt x="528789" y="622300"/>
                </a:lnTo>
                <a:lnTo>
                  <a:pt x="544271" y="622300"/>
                </a:lnTo>
                <a:lnTo>
                  <a:pt x="550468" y="628650"/>
                </a:lnTo>
                <a:lnTo>
                  <a:pt x="550468" y="636270"/>
                </a:lnTo>
                <a:lnTo>
                  <a:pt x="548500" y="655320"/>
                </a:lnTo>
                <a:lnTo>
                  <a:pt x="542874" y="674370"/>
                </a:lnTo>
                <a:lnTo>
                  <a:pt x="533984" y="690880"/>
                </a:lnTo>
                <a:lnTo>
                  <a:pt x="522249" y="704850"/>
                </a:lnTo>
                <a:lnTo>
                  <a:pt x="531888" y="711200"/>
                </a:lnTo>
                <a:lnTo>
                  <a:pt x="542264" y="716280"/>
                </a:lnTo>
                <a:lnTo>
                  <a:pt x="553250" y="718820"/>
                </a:lnTo>
                <a:lnTo>
                  <a:pt x="564667" y="718820"/>
                </a:lnTo>
                <a:lnTo>
                  <a:pt x="592569" y="713740"/>
                </a:lnTo>
                <a:lnTo>
                  <a:pt x="615238" y="698500"/>
                </a:lnTo>
                <a:lnTo>
                  <a:pt x="630478" y="675640"/>
                </a:lnTo>
                <a:lnTo>
                  <a:pt x="636041" y="647700"/>
                </a:lnTo>
                <a:lnTo>
                  <a:pt x="636041" y="643890"/>
                </a:lnTo>
                <a:lnTo>
                  <a:pt x="589559" y="627380"/>
                </a:lnTo>
                <a:lnTo>
                  <a:pt x="580174" y="622300"/>
                </a:lnTo>
                <a:lnTo>
                  <a:pt x="563740" y="613410"/>
                </a:lnTo>
                <a:lnTo>
                  <a:pt x="547306" y="604520"/>
                </a:lnTo>
                <a:lnTo>
                  <a:pt x="510108" y="574040"/>
                </a:lnTo>
                <a:lnTo>
                  <a:pt x="478764" y="537210"/>
                </a:lnTo>
                <a:lnTo>
                  <a:pt x="454101" y="496570"/>
                </a:lnTo>
                <a:lnTo>
                  <a:pt x="453148" y="494030"/>
                </a:lnTo>
                <a:lnTo>
                  <a:pt x="436918" y="450850"/>
                </a:lnTo>
                <a:lnTo>
                  <a:pt x="428040" y="402590"/>
                </a:lnTo>
                <a:lnTo>
                  <a:pt x="428167" y="377190"/>
                </a:lnTo>
                <a:lnTo>
                  <a:pt x="428269" y="355600"/>
                </a:lnTo>
                <a:lnTo>
                  <a:pt x="437743" y="302260"/>
                </a:lnTo>
                <a:lnTo>
                  <a:pt x="455472" y="257810"/>
                </a:lnTo>
                <a:lnTo>
                  <a:pt x="480555" y="217170"/>
                </a:lnTo>
                <a:lnTo>
                  <a:pt x="496316" y="199390"/>
                </a:lnTo>
                <a:lnTo>
                  <a:pt x="508698" y="185420"/>
                </a:lnTo>
                <a:lnTo>
                  <a:pt x="512076" y="181610"/>
                </a:lnTo>
                <a:lnTo>
                  <a:pt x="549109" y="152400"/>
                </a:lnTo>
                <a:lnTo>
                  <a:pt x="565302" y="143510"/>
                </a:lnTo>
                <a:lnTo>
                  <a:pt x="590740" y="129540"/>
                </a:lnTo>
                <a:lnTo>
                  <a:pt x="624713" y="118110"/>
                </a:lnTo>
                <a:lnTo>
                  <a:pt x="636041" y="114300"/>
                </a:lnTo>
                <a:lnTo>
                  <a:pt x="636041" y="57150"/>
                </a:lnTo>
                <a:close/>
              </a:path>
              <a:path w="1401445" h="718820">
                <a:moveTo>
                  <a:pt x="742530" y="333578"/>
                </a:moveTo>
                <a:lnTo>
                  <a:pt x="658469" y="333578"/>
                </a:lnTo>
                <a:lnTo>
                  <a:pt x="658469" y="420433"/>
                </a:lnTo>
                <a:lnTo>
                  <a:pt x="742530" y="420433"/>
                </a:lnTo>
                <a:lnTo>
                  <a:pt x="742530" y="333578"/>
                </a:lnTo>
                <a:close/>
              </a:path>
              <a:path w="1401445" h="718820">
                <a:moveTo>
                  <a:pt x="806958" y="279400"/>
                </a:moveTo>
                <a:lnTo>
                  <a:pt x="800684" y="273050"/>
                </a:lnTo>
                <a:lnTo>
                  <a:pt x="773341" y="273050"/>
                </a:lnTo>
                <a:lnTo>
                  <a:pt x="773341" y="312420"/>
                </a:lnTo>
                <a:lnTo>
                  <a:pt x="773341" y="443230"/>
                </a:lnTo>
                <a:lnTo>
                  <a:pt x="767067" y="449580"/>
                </a:lnTo>
                <a:lnTo>
                  <a:pt x="636714" y="449580"/>
                </a:lnTo>
                <a:lnTo>
                  <a:pt x="630440" y="443230"/>
                </a:lnTo>
                <a:lnTo>
                  <a:pt x="630440" y="312420"/>
                </a:lnTo>
                <a:lnTo>
                  <a:pt x="636714" y="306070"/>
                </a:lnTo>
                <a:lnTo>
                  <a:pt x="767067" y="306070"/>
                </a:lnTo>
                <a:lnTo>
                  <a:pt x="773341" y="312420"/>
                </a:lnTo>
                <a:lnTo>
                  <a:pt x="773341" y="273050"/>
                </a:lnTo>
                <a:lnTo>
                  <a:pt x="600278" y="273050"/>
                </a:lnTo>
                <a:lnTo>
                  <a:pt x="594004" y="279400"/>
                </a:lnTo>
                <a:lnTo>
                  <a:pt x="594004" y="478790"/>
                </a:lnTo>
                <a:lnTo>
                  <a:pt x="600278" y="485140"/>
                </a:lnTo>
                <a:lnTo>
                  <a:pt x="800684" y="485140"/>
                </a:lnTo>
                <a:lnTo>
                  <a:pt x="806958" y="478790"/>
                </a:lnTo>
                <a:lnTo>
                  <a:pt x="806958" y="449580"/>
                </a:lnTo>
                <a:lnTo>
                  <a:pt x="806958" y="306070"/>
                </a:lnTo>
                <a:lnTo>
                  <a:pt x="806958" y="279400"/>
                </a:lnTo>
                <a:close/>
              </a:path>
              <a:path w="1401445" h="718820">
                <a:moveTo>
                  <a:pt x="943610" y="402590"/>
                </a:moveTo>
                <a:lnTo>
                  <a:pt x="943495" y="353060"/>
                </a:lnTo>
                <a:lnTo>
                  <a:pt x="933805" y="306070"/>
                </a:lnTo>
                <a:lnTo>
                  <a:pt x="915428" y="262890"/>
                </a:lnTo>
                <a:lnTo>
                  <a:pt x="889266" y="223520"/>
                </a:lnTo>
                <a:lnTo>
                  <a:pt x="881938" y="216204"/>
                </a:lnTo>
                <a:lnTo>
                  <a:pt x="881938" y="303530"/>
                </a:lnTo>
                <a:lnTo>
                  <a:pt x="881938" y="320040"/>
                </a:lnTo>
                <a:lnTo>
                  <a:pt x="875665" y="326390"/>
                </a:lnTo>
                <a:lnTo>
                  <a:pt x="834974" y="326390"/>
                </a:lnTo>
                <a:lnTo>
                  <a:pt x="834974" y="364490"/>
                </a:lnTo>
                <a:lnTo>
                  <a:pt x="875665" y="364490"/>
                </a:lnTo>
                <a:lnTo>
                  <a:pt x="881938" y="370840"/>
                </a:lnTo>
                <a:lnTo>
                  <a:pt x="881938" y="387350"/>
                </a:lnTo>
                <a:lnTo>
                  <a:pt x="875665" y="392430"/>
                </a:lnTo>
                <a:lnTo>
                  <a:pt x="834974" y="392430"/>
                </a:lnTo>
                <a:lnTo>
                  <a:pt x="834974" y="429260"/>
                </a:lnTo>
                <a:lnTo>
                  <a:pt x="875665" y="429260"/>
                </a:lnTo>
                <a:lnTo>
                  <a:pt x="881938" y="435610"/>
                </a:lnTo>
                <a:lnTo>
                  <a:pt x="881938" y="450850"/>
                </a:lnTo>
                <a:lnTo>
                  <a:pt x="875665" y="457200"/>
                </a:lnTo>
                <a:lnTo>
                  <a:pt x="834974" y="457200"/>
                </a:lnTo>
                <a:lnTo>
                  <a:pt x="834974" y="471170"/>
                </a:lnTo>
                <a:lnTo>
                  <a:pt x="831634" y="487680"/>
                </a:lnTo>
                <a:lnTo>
                  <a:pt x="822553" y="500380"/>
                </a:lnTo>
                <a:lnTo>
                  <a:pt x="809129" y="510540"/>
                </a:lnTo>
                <a:lnTo>
                  <a:pt x="792746" y="513080"/>
                </a:lnTo>
                <a:lnTo>
                  <a:pt x="778941" y="513080"/>
                </a:lnTo>
                <a:lnTo>
                  <a:pt x="778941" y="553720"/>
                </a:lnTo>
                <a:lnTo>
                  <a:pt x="772668" y="560070"/>
                </a:lnTo>
                <a:lnTo>
                  <a:pt x="757199" y="560070"/>
                </a:lnTo>
                <a:lnTo>
                  <a:pt x="750925" y="553720"/>
                </a:lnTo>
                <a:lnTo>
                  <a:pt x="750925" y="513080"/>
                </a:lnTo>
                <a:lnTo>
                  <a:pt x="714489" y="513080"/>
                </a:lnTo>
                <a:lnTo>
                  <a:pt x="714489" y="553720"/>
                </a:lnTo>
                <a:lnTo>
                  <a:pt x="708215" y="560070"/>
                </a:lnTo>
                <a:lnTo>
                  <a:pt x="692746" y="560070"/>
                </a:lnTo>
                <a:lnTo>
                  <a:pt x="686473" y="553720"/>
                </a:lnTo>
                <a:lnTo>
                  <a:pt x="686473" y="513080"/>
                </a:lnTo>
                <a:lnTo>
                  <a:pt x="650049" y="513080"/>
                </a:lnTo>
                <a:lnTo>
                  <a:pt x="650049" y="553720"/>
                </a:lnTo>
                <a:lnTo>
                  <a:pt x="643775" y="560070"/>
                </a:lnTo>
                <a:lnTo>
                  <a:pt x="628307" y="560070"/>
                </a:lnTo>
                <a:lnTo>
                  <a:pt x="622033" y="553720"/>
                </a:lnTo>
                <a:lnTo>
                  <a:pt x="622033" y="513080"/>
                </a:lnTo>
                <a:lnTo>
                  <a:pt x="608228" y="513080"/>
                </a:lnTo>
                <a:lnTo>
                  <a:pt x="591858" y="510540"/>
                </a:lnTo>
                <a:lnTo>
                  <a:pt x="578421" y="500380"/>
                </a:lnTo>
                <a:lnTo>
                  <a:pt x="569328" y="487680"/>
                </a:lnTo>
                <a:lnTo>
                  <a:pt x="565988" y="471170"/>
                </a:lnTo>
                <a:lnTo>
                  <a:pt x="565988" y="457200"/>
                </a:lnTo>
                <a:lnTo>
                  <a:pt x="525310" y="457200"/>
                </a:lnTo>
                <a:lnTo>
                  <a:pt x="519036" y="450850"/>
                </a:lnTo>
                <a:lnTo>
                  <a:pt x="519036" y="435610"/>
                </a:lnTo>
                <a:lnTo>
                  <a:pt x="525310" y="429260"/>
                </a:lnTo>
                <a:lnTo>
                  <a:pt x="565988" y="429260"/>
                </a:lnTo>
                <a:lnTo>
                  <a:pt x="565988" y="392430"/>
                </a:lnTo>
                <a:lnTo>
                  <a:pt x="525310" y="392430"/>
                </a:lnTo>
                <a:lnTo>
                  <a:pt x="519036" y="387350"/>
                </a:lnTo>
                <a:lnTo>
                  <a:pt x="519036" y="370840"/>
                </a:lnTo>
                <a:lnTo>
                  <a:pt x="525310" y="364490"/>
                </a:lnTo>
                <a:lnTo>
                  <a:pt x="565988" y="364490"/>
                </a:lnTo>
                <a:lnTo>
                  <a:pt x="565988" y="326390"/>
                </a:lnTo>
                <a:lnTo>
                  <a:pt x="525310" y="326390"/>
                </a:lnTo>
                <a:lnTo>
                  <a:pt x="519036" y="320040"/>
                </a:lnTo>
                <a:lnTo>
                  <a:pt x="519036" y="303530"/>
                </a:lnTo>
                <a:lnTo>
                  <a:pt x="525310" y="297180"/>
                </a:lnTo>
                <a:lnTo>
                  <a:pt x="565988" y="297180"/>
                </a:lnTo>
                <a:lnTo>
                  <a:pt x="565988" y="285750"/>
                </a:lnTo>
                <a:lnTo>
                  <a:pt x="569328" y="270510"/>
                </a:lnTo>
                <a:lnTo>
                  <a:pt x="578421" y="256540"/>
                </a:lnTo>
                <a:lnTo>
                  <a:pt x="591858" y="247650"/>
                </a:lnTo>
                <a:lnTo>
                  <a:pt x="608228" y="245110"/>
                </a:lnTo>
                <a:lnTo>
                  <a:pt x="622033" y="245110"/>
                </a:lnTo>
                <a:lnTo>
                  <a:pt x="622033" y="203200"/>
                </a:lnTo>
                <a:lnTo>
                  <a:pt x="628307" y="196850"/>
                </a:lnTo>
                <a:lnTo>
                  <a:pt x="643775" y="196850"/>
                </a:lnTo>
                <a:lnTo>
                  <a:pt x="650049" y="203200"/>
                </a:lnTo>
                <a:lnTo>
                  <a:pt x="650049" y="245110"/>
                </a:lnTo>
                <a:lnTo>
                  <a:pt x="686473" y="245110"/>
                </a:lnTo>
                <a:lnTo>
                  <a:pt x="686473" y="203200"/>
                </a:lnTo>
                <a:lnTo>
                  <a:pt x="692746" y="196850"/>
                </a:lnTo>
                <a:lnTo>
                  <a:pt x="708215" y="196850"/>
                </a:lnTo>
                <a:lnTo>
                  <a:pt x="714489" y="203200"/>
                </a:lnTo>
                <a:lnTo>
                  <a:pt x="714489" y="245110"/>
                </a:lnTo>
                <a:lnTo>
                  <a:pt x="750925" y="245110"/>
                </a:lnTo>
                <a:lnTo>
                  <a:pt x="750925" y="203200"/>
                </a:lnTo>
                <a:lnTo>
                  <a:pt x="757199" y="196850"/>
                </a:lnTo>
                <a:lnTo>
                  <a:pt x="772668" y="196850"/>
                </a:lnTo>
                <a:lnTo>
                  <a:pt x="778941" y="203200"/>
                </a:lnTo>
                <a:lnTo>
                  <a:pt x="778941" y="245110"/>
                </a:lnTo>
                <a:lnTo>
                  <a:pt x="792746" y="245110"/>
                </a:lnTo>
                <a:lnTo>
                  <a:pt x="809129" y="247650"/>
                </a:lnTo>
                <a:lnTo>
                  <a:pt x="822553" y="256540"/>
                </a:lnTo>
                <a:lnTo>
                  <a:pt x="831634" y="270510"/>
                </a:lnTo>
                <a:lnTo>
                  <a:pt x="834974" y="285750"/>
                </a:lnTo>
                <a:lnTo>
                  <a:pt x="834974" y="297180"/>
                </a:lnTo>
                <a:lnTo>
                  <a:pt x="875665" y="297180"/>
                </a:lnTo>
                <a:lnTo>
                  <a:pt x="881938" y="303530"/>
                </a:lnTo>
                <a:lnTo>
                  <a:pt x="881938" y="216204"/>
                </a:lnTo>
                <a:lnTo>
                  <a:pt x="862558" y="196850"/>
                </a:lnTo>
                <a:lnTo>
                  <a:pt x="856208" y="190500"/>
                </a:lnTo>
                <a:lnTo>
                  <a:pt x="817118" y="163830"/>
                </a:lnTo>
                <a:lnTo>
                  <a:pt x="772909" y="144780"/>
                </a:lnTo>
                <a:lnTo>
                  <a:pt x="724458" y="135890"/>
                </a:lnTo>
                <a:lnTo>
                  <a:pt x="716343" y="134620"/>
                </a:lnTo>
                <a:lnTo>
                  <a:pt x="700303" y="134620"/>
                </a:lnTo>
                <a:lnTo>
                  <a:pt x="654773" y="138430"/>
                </a:lnTo>
                <a:lnTo>
                  <a:pt x="611771" y="151130"/>
                </a:lnTo>
                <a:lnTo>
                  <a:pt x="572211" y="171450"/>
                </a:lnTo>
                <a:lnTo>
                  <a:pt x="536994" y="196850"/>
                </a:lnTo>
                <a:lnTo>
                  <a:pt x="506996" y="229870"/>
                </a:lnTo>
                <a:lnTo>
                  <a:pt x="483133" y="266700"/>
                </a:lnTo>
                <a:lnTo>
                  <a:pt x="466293" y="308610"/>
                </a:lnTo>
                <a:lnTo>
                  <a:pt x="457619" y="353060"/>
                </a:lnTo>
                <a:lnTo>
                  <a:pt x="457492" y="403860"/>
                </a:lnTo>
                <a:lnTo>
                  <a:pt x="467182" y="450850"/>
                </a:lnTo>
                <a:lnTo>
                  <a:pt x="485546" y="495300"/>
                </a:lnTo>
                <a:lnTo>
                  <a:pt x="511708" y="533400"/>
                </a:lnTo>
                <a:lnTo>
                  <a:pt x="544779" y="566420"/>
                </a:lnTo>
                <a:lnTo>
                  <a:pt x="583857" y="593090"/>
                </a:lnTo>
                <a:lnTo>
                  <a:pt x="628065" y="612140"/>
                </a:lnTo>
                <a:lnTo>
                  <a:pt x="676516" y="622300"/>
                </a:lnTo>
                <a:lnTo>
                  <a:pt x="725932" y="622300"/>
                </a:lnTo>
                <a:lnTo>
                  <a:pt x="772934" y="612140"/>
                </a:lnTo>
                <a:lnTo>
                  <a:pt x="816444" y="593090"/>
                </a:lnTo>
                <a:lnTo>
                  <a:pt x="855370" y="567690"/>
                </a:lnTo>
                <a:lnTo>
                  <a:pt x="888631" y="534670"/>
                </a:lnTo>
                <a:lnTo>
                  <a:pt x="915149" y="495300"/>
                </a:lnTo>
                <a:lnTo>
                  <a:pt x="933843" y="450850"/>
                </a:lnTo>
                <a:lnTo>
                  <a:pt x="943610" y="402590"/>
                </a:lnTo>
                <a:close/>
              </a:path>
              <a:path w="1401445" h="718820">
                <a:moveTo>
                  <a:pt x="1400975" y="378460"/>
                </a:moveTo>
                <a:lnTo>
                  <a:pt x="1389354" y="340360"/>
                </a:lnTo>
                <a:lnTo>
                  <a:pt x="1358138" y="314960"/>
                </a:lnTo>
                <a:lnTo>
                  <a:pt x="1331556" y="308610"/>
                </a:lnTo>
                <a:lnTo>
                  <a:pt x="1317929" y="309880"/>
                </a:lnTo>
                <a:lnTo>
                  <a:pt x="1282484" y="330200"/>
                </a:lnTo>
                <a:lnTo>
                  <a:pt x="1263573" y="364490"/>
                </a:lnTo>
                <a:lnTo>
                  <a:pt x="1069962" y="364490"/>
                </a:lnTo>
                <a:lnTo>
                  <a:pt x="1073429" y="361950"/>
                </a:lnTo>
                <a:lnTo>
                  <a:pt x="1076579" y="358140"/>
                </a:lnTo>
                <a:lnTo>
                  <a:pt x="1077950" y="355600"/>
                </a:lnTo>
                <a:lnTo>
                  <a:pt x="1079309" y="353060"/>
                </a:lnTo>
                <a:lnTo>
                  <a:pt x="1085621" y="341630"/>
                </a:lnTo>
                <a:lnTo>
                  <a:pt x="1089444" y="328930"/>
                </a:lnTo>
                <a:lnTo>
                  <a:pt x="1090574" y="317500"/>
                </a:lnTo>
                <a:lnTo>
                  <a:pt x="1090574" y="314960"/>
                </a:lnTo>
                <a:lnTo>
                  <a:pt x="1086383" y="292100"/>
                </a:lnTo>
                <a:lnTo>
                  <a:pt x="1124699" y="292100"/>
                </a:lnTo>
                <a:lnTo>
                  <a:pt x="1152105" y="287020"/>
                </a:lnTo>
                <a:lnTo>
                  <a:pt x="1174496" y="271780"/>
                </a:lnTo>
                <a:lnTo>
                  <a:pt x="1178687" y="265430"/>
                </a:lnTo>
                <a:lnTo>
                  <a:pt x="1179537" y="264160"/>
                </a:lnTo>
                <a:lnTo>
                  <a:pt x="1189609" y="248920"/>
                </a:lnTo>
                <a:lnTo>
                  <a:pt x="1195146" y="222250"/>
                </a:lnTo>
                <a:lnTo>
                  <a:pt x="1198295" y="205740"/>
                </a:lnTo>
                <a:lnTo>
                  <a:pt x="1206893" y="193040"/>
                </a:lnTo>
                <a:lnTo>
                  <a:pt x="1219695" y="182880"/>
                </a:lnTo>
                <a:lnTo>
                  <a:pt x="1235443" y="179070"/>
                </a:lnTo>
                <a:lnTo>
                  <a:pt x="1238173" y="189230"/>
                </a:lnTo>
                <a:lnTo>
                  <a:pt x="1242263" y="198120"/>
                </a:lnTo>
                <a:lnTo>
                  <a:pt x="1276845" y="229870"/>
                </a:lnTo>
                <a:lnTo>
                  <a:pt x="1303413" y="234950"/>
                </a:lnTo>
                <a:lnTo>
                  <a:pt x="1317066" y="233680"/>
                </a:lnTo>
                <a:lnTo>
                  <a:pt x="1352499" y="214630"/>
                </a:lnTo>
                <a:lnTo>
                  <a:pt x="1371498" y="179070"/>
                </a:lnTo>
                <a:lnTo>
                  <a:pt x="1372831" y="165100"/>
                </a:lnTo>
                <a:lnTo>
                  <a:pt x="1371866" y="154940"/>
                </a:lnTo>
                <a:lnTo>
                  <a:pt x="1371739" y="153670"/>
                </a:lnTo>
                <a:lnTo>
                  <a:pt x="1371625" y="152400"/>
                </a:lnTo>
                <a:lnTo>
                  <a:pt x="1352499" y="115570"/>
                </a:lnTo>
                <a:lnTo>
                  <a:pt x="1317066" y="97790"/>
                </a:lnTo>
                <a:lnTo>
                  <a:pt x="1303413" y="95250"/>
                </a:lnTo>
                <a:lnTo>
                  <a:pt x="1289773" y="97790"/>
                </a:lnTo>
                <a:lnTo>
                  <a:pt x="1254340" y="115570"/>
                </a:lnTo>
                <a:lnTo>
                  <a:pt x="1235417" y="151130"/>
                </a:lnTo>
                <a:lnTo>
                  <a:pt x="1208773" y="157480"/>
                </a:lnTo>
                <a:lnTo>
                  <a:pt x="1187069" y="172720"/>
                </a:lnTo>
                <a:lnTo>
                  <a:pt x="1172464" y="194310"/>
                </a:lnTo>
                <a:lnTo>
                  <a:pt x="1167117" y="222250"/>
                </a:lnTo>
                <a:lnTo>
                  <a:pt x="1163777" y="238760"/>
                </a:lnTo>
                <a:lnTo>
                  <a:pt x="1154684" y="251460"/>
                </a:lnTo>
                <a:lnTo>
                  <a:pt x="1141196" y="260350"/>
                </a:lnTo>
                <a:lnTo>
                  <a:pt x="1124699" y="264160"/>
                </a:lnTo>
                <a:lnTo>
                  <a:pt x="1066888" y="264160"/>
                </a:lnTo>
                <a:lnTo>
                  <a:pt x="1064806" y="261620"/>
                </a:lnTo>
                <a:lnTo>
                  <a:pt x="1062647" y="260350"/>
                </a:lnTo>
                <a:lnTo>
                  <a:pt x="1057846" y="257810"/>
                </a:lnTo>
                <a:lnTo>
                  <a:pt x="1055255" y="256540"/>
                </a:lnTo>
                <a:lnTo>
                  <a:pt x="1052601" y="255270"/>
                </a:lnTo>
                <a:lnTo>
                  <a:pt x="1051128" y="257810"/>
                </a:lnTo>
                <a:lnTo>
                  <a:pt x="1047711" y="262890"/>
                </a:lnTo>
                <a:lnTo>
                  <a:pt x="1043012" y="265430"/>
                </a:lnTo>
                <a:lnTo>
                  <a:pt x="1033373" y="265430"/>
                </a:lnTo>
                <a:lnTo>
                  <a:pt x="1024470" y="260350"/>
                </a:lnTo>
                <a:lnTo>
                  <a:pt x="1022184" y="251460"/>
                </a:lnTo>
                <a:lnTo>
                  <a:pt x="1026058" y="245110"/>
                </a:lnTo>
                <a:lnTo>
                  <a:pt x="1031875" y="233680"/>
                </a:lnTo>
                <a:lnTo>
                  <a:pt x="1036091" y="220980"/>
                </a:lnTo>
                <a:lnTo>
                  <a:pt x="1038656" y="208280"/>
                </a:lnTo>
                <a:lnTo>
                  <a:pt x="1039520" y="194310"/>
                </a:lnTo>
                <a:lnTo>
                  <a:pt x="1031608" y="154940"/>
                </a:lnTo>
                <a:lnTo>
                  <a:pt x="1010018" y="123190"/>
                </a:lnTo>
                <a:lnTo>
                  <a:pt x="1002499" y="118110"/>
                </a:lnTo>
                <a:lnTo>
                  <a:pt x="978027" y="101600"/>
                </a:lnTo>
                <a:lnTo>
                  <a:pt x="938898" y="93980"/>
                </a:lnTo>
                <a:lnTo>
                  <a:pt x="922858" y="95250"/>
                </a:lnTo>
                <a:lnTo>
                  <a:pt x="907427" y="99060"/>
                </a:lnTo>
                <a:lnTo>
                  <a:pt x="892797" y="105410"/>
                </a:lnTo>
                <a:lnTo>
                  <a:pt x="879182" y="113030"/>
                </a:lnTo>
                <a:lnTo>
                  <a:pt x="872959" y="118110"/>
                </a:lnTo>
                <a:lnTo>
                  <a:pt x="864196" y="116840"/>
                </a:lnTo>
                <a:lnTo>
                  <a:pt x="855002" y="104140"/>
                </a:lnTo>
                <a:lnTo>
                  <a:pt x="856361" y="95250"/>
                </a:lnTo>
                <a:lnTo>
                  <a:pt x="865644" y="88900"/>
                </a:lnTo>
                <a:lnTo>
                  <a:pt x="868857" y="86360"/>
                </a:lnTo>
                <a:lnTo>
                  <a:pt x="879309" y="57150"/>
                </a:lnTo>
                <a:lnTo>
                  <a:pt x="874826" y="34290"/>
                </a:lnTo>
                <a:lnTo>
                  <a:pt x="862558" y="16510"/>
                </a:lnTo>
                <a:lnTo>
                  <a:pt x="844334" y="3810"/>
                </a:lnTo>
                <a:lnTo>
                  <a:pt x="821956" y="0"/>
                </a:lnTo>
                <a:lnTo>
                  <a:pt x="799642" y="3810"/>
                </a:lnTo>
                <a:lnTo>
                  <a:pt x="781519" y="16510"/>
                </a:lnTo>
                <a:lnTo>
                  <a:pt x="769366" y="34290"/>
                </a:lnTo>
                <a:lnTo>
                  <a:pt x="764921" y="57150"/>
                </a:lnTo>
                <a:lnTo>
                  <a:pt x="764921" y="114300"/>
                </a:lnTo>
                <a:lnTo>
                  <a:pt x="811415" y="129540"/>
                </a:lnTo>
                <a:lnTo>
                  <a:pt x="853668" y="153670"/>
                </a:lnTo>
                <a:lnTo>
                  <a:pt x="890866" y="184150"/>
                </a:lnTo>
                <a:lnTo>
                  <a:pt x="922210" y="219710"/>
                </a:lnTo>
                <a:lnTo>
                  <a:pt x="946873" y="261620"/>
                </a:lnTo>
                <a:lnTo>
                  <a:pt x="964044" y="306070"/>
                </a:lnTo>
                <a:lnTo>
                  <a:pt x="972693" y="353060"/>
                </a:lnTo>
                <a:lnTo>
                  <a:pt x="972680" y="405130"/>
                </a:lnTo>
                <a:lnTo>
                  <a:pt x="963231" y="454660"/>
                </a:lnTo>
                <a:lnTo>
                  <a:pt x="945502" y="500380"/>
                </a:lnTo>
                <a:lnTo>
                  <a:pt x="920419" y="541020"/>
                </a:lnTo>
                <a:lnTo>
                  <a:pt x="888898" y="576580"/>
                </a:lnTo>
                <a:lnTo>
                  <a:pt x="851865" y="605790"/>
                </a:lnTo>
                <a:lnTo>
                  <a:pt x="810234" y="628650"/>
                </a:lnTo>
                <a:lnTo>
                  <a:pt x="764921" y="643890"/>
                </a:lnTo>
                <a:lnTo>
                  <a:pt x="764921" y="647700"/>
                </a:lnTo>
                <a:lnTo>
                  <a:pt x="770496" y="675640"/>
                </a:lnTo>
                <a:lnTo>
                  <a:pt x="785736" y="698500"/>
                </a:lnTo>
                <a:lnTo>
                  <a:pt x="808418" y="713740"/>
                </a:lnTo>
                <a:lnTo>
                  <a:pt x="836307" y="718820"/>
                </a:lnTo>
                <a:lnTo>
                  <a:pt x="847686" y="718820"/>
                </a:lnTo>
                <a:lnTo>
                  <a:pt x="858570" y="716280"/>
                </a:lnTo>
                <a:lnTo>
                  <a:pt x="868845" y="711200"/>
                </a:lnTo>
                <a:lnTo>
                  <a:pt x="878433" y="704850"/>
                </a:lnTo>
                <a:lnTo>
                  <a:pt x="866724" y="690880"/>
                </a:lnTo>
                <a:lnTo>
                  <a:pt x="857897" y="674370"/>
                </a:lnTo>
                <a:lnTo>
                  <a:pt x="852309" y="655320"/>
                </a:lnTo>
                <a:lnTo>
                  <a:pt x="850366" y="636270"/>
                </a:lnTo>
                <a:lnTo>
                  <a:pt x="850366" y="628650"/>
                </a:lnTo>
                <a:lnTo>
                  <a:pt x="856665" y="622300"/>
                </a:lnTo>
                <a:lnTo>
                  <a:pt x="872147" y="622300"/>
                </a:lnTo>
                <a:lnTo>
                  <a:pt x="878459" y="628650"/>
                </a:lnTo>
                <a:lnTo>
                  <a:pt x="878459" y="636270"/>
                </a:lnTo>
                <a:lnTo>
                  <a:pt x="884148" y="664210"/>
                </a:lnTo>
                <a:lnTo>
                  <a:pt x="899617" y="687070"/>
                </a:lnTo>
                <a:lnTo>
                  <a:pt x="922528" y="702310"/>
                </a:lnTo>
                <a:lnTo>
                  <a:pt x="950531" y="707390"/>
                </a:lnTo>
                <a:lnTo>
                  <a:pt x="978560" y="702310"/>
                </a:lnTo>
                <a:lnTo>
                  <a:pt x="1001509" y="687070"/>
                </a:lnTo>
                <a:lnTo>
                  <a:pt x="1017016" y="664210"/>
                </a:lnTo>
                <a:lnTo>
                  <a:pt x="1022705" y="636270"/>
                </a:lnTo>
                <a:lnTo>
                  <a:pt x="1022705" y="622300"/>
                </a:lnTo>
                <a:lnTo>
                  <a:pt x="1022705" y="612140"/>
                </a:lnTo>
                <a:lnTo>
                  <a:pt x="997254" y="612140"/>
                </a:lnTo>
                <a:lnTo>
                  <a:pt x="990790" y="607060"/>
                </a:lnTo>
                <a:lnTo>
                  <a:pt x="990790" y="590550"/>
                </a:lnTo>
                <a:lnTo>
                  <a:pt x="997064" y="585470"/>
                </a:lnTo>
                <a:lnTo>
                  <a:pt x="1004798" y="585470"/>
                </a:lnTo>
                <a:lnTo>
                  <a:pt x="1041996" y="577850"/>
                </a:lnTo>
                <a:lnTo>
                  <a:pt x="1072934" y="558800"/>
                </a:lnTo>
                <a:lnTo>
                  <a:pt x="1094867" y="529590"/>
                </a:lnTo>
                <a:lnTo>
                  <a:pt x="1105027" y="494030"/>
                </a:lnTo>
                <a:lnTo>
                  <a:pt x="1124699" y="494030"/>
                </a:lnTo>
                <a:lnTo>
                  <a:pt x="1163777" y="519430"/>
                </a:lnTo>
                <a:lnTo>
                  <a:pt x="1172464" y="562610"/>
                </a:lnTo>
                <a:lnTo>
                  <a:pt x="1187069" y="584200"/>
                </a:lnTo>
                <a:lnTo>
                  <a:pt x="1208773" y="599440"/>
                </a:lnTo>
                <a:lnTo>
                  <a:pt x="1235405" y="605790"/>
                </a:lnTo>
                <a:lnTo>
                  <a:pt x="1238135" y="615950"/>
                </a:lnTo>
                <a:lnTo>
                  <a:pt x="1264932" y="650240"/>
                </a:lnTo>
                <a:lnTo>
                  <a:pt x="1303413" y="661670"/>
                </a:lnTo>
                <a:lnTo>
                  <a:pt x="1317066" y="660400"/>
                </a:lnTo>
                <a:lnTo>
                  <a:pt x="1352499" y="641350"/>
                </a:lnTo>
                <a:lnTo>
                  <a:pt x="1371485" y="605790"/>
                </a:lnTo>
                <a:lnTo>
                  <a:pt x="1372704" y="593090"/>
                </a:lnTo>
                <a:lnTo>
                  <a:pt x="1372704" y="590550"/>
                </a:lnTo>
                <a:lnTo>
                  <a:pt x="1361211" y="553720"/>
                </a:lnTo>
                <a:lnTo>
                  <a:pt x="1329994" y="527050"/>
                </a:lnTo>
                <a:lnTo>
                  <a:pt x="1303413" y="521970"/>
                </a:lnTo>
                <a:lnTo>
                  <a:pt x="1289773" y="523240"/>
                </a:lnTo>
                <a:lnTo>
                  <a:pt x="1254340" y="542290"/>
                </a:lnTo>
                <a:lnTo>
                  <a:pt x="1235443" y="577850"/>
                </a:lnTo>
                <a:lnTo>
                  <a:pt x="1219695" y="574040"/>
                </a:lnTo>
                <a:lnTo>
                  <a:pt x="1206893" y="565150"/>
                </a:lnTo>
                <a:lnTo>
                  <a:pt x="1198283" y="551180"/>
                </a:lnTo>
                <a:lnTo>
                  <a:pt x="1195133" y="535940"/>
                </a:lnTo>
                <a:lnTo>
                  <a:pt x="1189596" y="508000"/>
                </a:lnTo>
                <a:lnTo>
                  <a:pt x="1179817" y="494030"/>
                </a:lnTo>
                <a:lnTo>
                  <a:pt x="1174483" y="486410"/>
                </a:lnTo>
                <a:lnTo>
                  <a:pt x="1152093" y="471170"/>
                </a:lnTo>
                <a:lnTo>
                  <a:pt x="1124699" y="466090"/>
                </a:lnTo>
                <a:lnTo>
                  <a:pt x="1103566" y="466090"/>
                </a:lnTo>
                <a:lnTo>
                  <a:pt x="1091222" y="433070"/>
                </a:lnTo>
                <a:lnTo>
                  <a:pt x="1069149" y="407670"/>
                </a:lnTo>
                <a:lnTo>
                  <a:pt x="1039596" y="389890"/>
                </a:lnTo>
                <a:lnTo>
                  <a:pt x="1004798" y="383540"/>
                </a:lnTo>
                <a:lnTo>
                  <a:pt x="997064" y="383540"/>
                </a:lnTo>
                <a:lnTo>
                  <a:pt x="990790" y="377190"/>
                </a:lnTo>
                <a:lnTo>
                  <a:pt x="990790" y="361950"/>
                </a:lnTo>
                <a:lnTo>
                  <a:pt x="997064" y="355600"/>
                </a:lnTo>
                <a:lnTo>
                  <a:pt x="1004798" y="355600"/>
                </a:lnTo>
                <a:lnTo>
                  <a:pt x="1020508" y="356870"/>
                </a:lnTo>
                <a:lnTo>
                  <a:pt x="1035646" y="359410"/>
                </a:lnTo>
                <a:lnTo>
                  <a:pt x="1050124" y="363220"/>
                </a:lnTo>
                <a:lnTo>
                  <a:pt x="1063866" y="369570"/>
                </a:lnTo>
                <a:lnTo>
                  <a:pt x="1095730" y="392430"/>
                </a:lnTo>
                <a:lnTo>
                  <a:pt x="1263573" y="392430"/>
                </a:lnTo>
                <a:lnTo>
                  <a:pt x="1282484" y="427990"/>
                </a:lnTo>
                <a:lnTo>
                  <a:pt x="1318298" y="447040"/>
                </a:lnTo>
                <a:lnTo>
                  <a:pt x="1331556" y="448310"/>
                </a:lnTo>
                <a:lnTo>
                  <a:pt x="1344828" y="447040"/>
                </a:lnTo>
                <a:lnTo>
                  <a:pt x="1380642" y="427990"/>
                </a:lnTo>
                <a:lnTo>
                  <a:pt x="1399641" y="392430"/>
                </a:lnTo>
                <a:lnTo>
                  <a:pt x="1400975" y="37846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76" name="PlaceHolder 1"/>
          <p:cNvSpPr>
            <a:spLocks noGrp="1"/>
          </p:cNvSpPr>
          <p:nvPr>
            <p:ph type="title"/>
          </p:nvPr>
        </p:nvSpPr>
        <p:spPr>
          <a:xfrm>
            <a:off x="3031200" y="1472760"/>
            <a:ext cx="14228640" cy="1951560"/>
          </a:xfrm>
          <a:prstGeom prst="rect">
            <a:avLst/>
          </a:prstGeom>
          <a:noFill/>
          <a:ln w="0">
            <a:noFill/>
          </a:ln>
        </p:spPr>
        <p:txBody>
          <a:bodyPr lIns="0" rIns="0" tIns="108720" bIns="0" anchor="t">
            <a:noAutofit/>
          </a:bodyPr>
          <a:p>
            <a:pPr marL="12600" indent="0">
              <a:lnSpc>
                <a:spcPct val="100000"/>
              </a:lnSpc>
              <a:spcBef>
                <a:spcPts val="130"/>
              </a:spcBef>
              <a:buNone/>
              <a:tabLst>
                <a:tab algn="l" pos="0"/>
              </a:tabLst>
            </a:pPr>
            <a:r>
              <a:rPr b="1" lang="en-US" sz="6050" spc="-35" strike="noStrike">
                <a:solidFill>
                  <a:srgbClr val="262626"/>
                </a:solidFill>
                <a:latin typeface="Gill Sans MT"/>
              </a:rPr>
              <a:t>Applications:</a:t>
            </a:r>
            <a:r>
              <a:rPr b="1" lang="en-US" sz="6050" spc="-381" strike="noStrike">
                <a:solidFill>
                  <a:srgbClr val="262626"/>
                </a:solidFill>
                <a:latin typeface="Gill Sans MT"/>
              </a:rPr>
              <a:t> </a:t>
            </a:r>
            <a:r>
              <a:rPr b="1" lang="en-US" sz="6050" spc="-92" strike="noStrike">
                <a:solidFill>
                  <a:srgbClr val="262626"/>
                </a:solidFill>
                <a:latin typeface="Gill Sans MT"/>
              </a:rPr>
              <a:t>Healthcare</a:t>
            </a:r>
            <a:r>
              <a:rPr b="1" lang="en-US" sz="6050" spc="-375" strike="noStrike">
                <a:solidFill>
                  <a:srgbClr val="262626"/>
                </a:solidFill>
                <a:latin typeface="Gill Sans MT"/>
              </a:rPr>
              <a:t> </a:t>
            </a:r>
            <a:r>
              <a:rPr b="1" lang="en-US" sz="6050" spc="157" strike="noStrike">
                <a:solidFill>
                  <a:srgbClr val="262626"/>
                </a:solidFill>
                <a:latin typeface="Gill Sans MT"/>
              </a:rPr>
              <a:t>and</a:t>
            </a:r>
            <a:r>
              <a:rPr b="1" lang="en-US" sz="6050" spc="-381" strike="noStrike">
                <a:solidFill>
                  <a:srgbClr val="262626"/>
                </a:solidFill>
                <a:latin typeface="Gill Sans MT"/>
              </a:rPr>
              <a:t> </a:t>
            </a:r>
            <a:r>
              <a:rPr b="1" lang="en-US" sz="6050" spc="-151" strike="noStrike">
                <a:solidFill>
                  <a:srgbClr val="262626"/>
                </a:solidFill>
                <a:latin typeface="Gill Sans MT"/>
              </a:rPr>
              <a:t>Transport</a:t>
            </a:r>
            <a:endParaRPr b="0" lang="en-US" sz="6050" spc="-1" strike="noStrike">
              <a:solidFill>
                <a:srgbClr val="000000"/>
              </a:solidFill>
              <a:latin typeface="Arial"/>
            </a:endParaRPr>
          </a:p>
        </p:txBody>
      </p:sp>
      <p:grpSp>
        <p:nvGrpSpPr>
          <p:cNvPr id="277" name="object 7"/>
          <p:cNvGrpSpPr/>
          <p:nvPr/>
        </p:nvGrpSpPr>
        <p:grpSpPr>
          <a:xfrm>
            <a:off x="989640" y="1692360"/>
            <a:ext cx="843840" cy="844200"/>
            <a:chOff x="989640" y="1692360"/>
            <a:chExt cx="843840" cy="844200"/>
          </a:xfrm>
        </p:grpSpPr>
        <p:sp>
          <p:nvSpPr>
            <p:cNvPr id="278" name="object 8"/>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79" name="object 9"/>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80" name="object 10"/>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66" y="518782"/>
                  </a:moveTo>
                  <a:lnTo>
                    <a:pt x="839558" y="473151"/>
                  </a:lnTo>
                  <a:lnTo>
                    <a:pt x="821944" y="430618"/>
                  </a:lnTo>
                  <a:lnTo>
                    <a:pt x="793915" y="394106"/>
                  </a:lnTo>
                  <a:lnTo>
                    <a:pt x="399808" y="0"/>
                  </a:lnTo>
                  <a:lnTo>
                    <a:pt x="150723" y="249085"/>
                  </a:lnTo>
                  <a:lnTo>
                    <a:pt x="173697" y="272072"/>
                  </a:lnTo>
                  <a:lnTo>
                    <a:pt x="51650" y="394119"/>
                  </a:lnTo>
                  <a:lnTo>
                    <a:pt x="23622" y="430631"/>
                  </a:lnTo>
                  <a:lnTo>
                    <a:pt x="6007" y="473163"/>
                  </a:lnTo>
                  <a:lnTo>
                    <a:pt x="0" y="518795"/>
                  </a:lnTo>
                  <a:lnTo>
                    <a:pt x="381" y="530339"/>
                  </a:lnTo>
                  <a:lnTo>
                    <a:pt x="9359" y="575487"/>
                  </a:lnTo>
                  <a:lnTo>
                    <a:pt x="29718" y="616762"/>
                  </a:lnTo>
                  <a:lnTo>
                    <a:pt x="59855" y="651154"/>
                  </a:lnTo>
                  <a:lnTo>
                    <a:pt x="98069" y="676668"/>
                  </a:lnTo>
                  <a:lnTo>
                    <a:pt x="141655" y="691464"/>
                  </a:lnTo>
                  <a:lnTo>
                    <a:pt x="176060" y="694855"/>
                  </a:lnTo>
                  <a:lnTo>
                    <a:pt x="187591" y="694474"/>
                  </a:lnTo>
                  <a:lnTo>
                    <a:pt x="232740" y="685495"/>
                  </a:lnTo>
                  <a:lnTo>
                    <a:pt x="274027" y="665124"/>
                  </a:lnTo>
                  <a:lnTo>
                    <a:pt x="422783" y="521157"/>
                  </a:lnTo>
                  <a:lnTo>
                    <a:pt x="544830" y="643191"/>
                  </a:lnTo>
                  <a:lnTo>
                    <a:pt x="581342" y="671220"/>
                  </a:lnTo>
                  <a:lnTo>
                    <a:pt x="623874" y="688835"/>
                  </a:lnTo>
                  <a:lnTo>
                    <a:pt x="669505" y="694842"/>
                  </a:lnTo>
                  <a:lnTo>
                    <a:pt x="681050" y="694461"/>
                  </a:lnTo>
                  <a:lnTo>
                    <a:pt x="726198" y="685482"/>
                  </a:lnTo>
                  <a:lnTo>
                    <a:pt x="767473" y="665124"/>
                  </a:lnTo>
                  <a:lnTo>
                    <a:pt x="801865" y="634987"/>
                  </a:lnTo>
                  <a:lnTo>
                    <a:pt x="827379" y="596773"/>
                  </a:lnTo>
                  <a:lnTo>
                    <a:pt x="842175" y="553186"/>
                  </a:lnTo>
                  <a:lnTo>
                    <a:pt x="845185" y="530326"/>
                  </a:lnTo>
                  <a:lnTo>
                    <a:pt x="845566"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81" name="object 11"/>
          <p:cNvGrpSpPr/>
          <p:nvPr/>
        </p:nvGrpSpPr>
        <p:grpSpPr>
          <a:xfrm>
            <a:off x="0" y="0"/>
            <a:ext cx="14534640" cy="946800"/>
            <a:chOff x="0" y="0"/>
            <a:chExt cx="14534640" cy="946800"/>
          </a:xfrm>
        </p:grpSpPr>
        <p:sp>
          <p:nvSpPr>
            <p:cNvPr id="282" name="object 12"/>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83" name="object 13"/>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84" name="object 14"/>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285" name="object 15"/>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86" name="PlaceHolder 2"/>
          <p:cNvSpPr>
            <a:spLocks noGrp="1"/>
          </p:cNvSpPr>
          <p:nvPr>
            <p:ph type="sldNum" idx="34"/>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BB7E6EB0-0B7F-4115-A727-F0CD78C1B2A1}"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object 2"/>
          <p:cNvSpPr/>
          <p:nvPr/>
        </p:nvSpPr>
        <p:spPr>
          <a:xfrm>
            <a:off x="9583920" y="4315320"/>
            <a:ext cx="6638400" cy="3667680"/>
          </a:xfrm>
          <a:prstGeom prst="rect">
            <a:avLst/>
          </a:prstGeom>
          <a:noFill/>
          <a:ln w="0">
            <a:noFill/>
          </a:ln>
        </p:spPr>
        <p:style>
          <a:lnRef idx="0"/>
          <a:fillRef idx="0"/>
          <a:effectRef idx="0"/>
          <a:fontRef idx="minor"/>
        </p:style>
        <p:txBody>
          <a:bodyPr lIns="0" rIns="0" tIns="12600" bIns="0" anchor="t">
            <a:spAutoFit/>
          </a:bodyPr>
          <a:p>
            <a:pPr marL="427320" indent="-414720">
              <a:lnSpc>
                <a:spcPct val="100000"/>
              </a:lnSpc>
              <a:spcBef>
                <a:spcPts val="99"/>
              </a:spcBef>
              <a:buClr>
                <a:srgbClr val="262626"/>
              </a:buClr>
              <a:buFont typeface="OpenSymbol"/>
              <a:buAutoNum type="arabicPeriod"/>
              <a:tabLst>
                <a:tab algn="l" pos="427320"/>
              </a:tabLst>
            </a:pPr>
            <a:r>
              <a:rPr b="0" lang="en-US" sz="2600" spc="-1" strike="noStrike">
                <a:solidFill>
                  <a:srgbClr val="262626"/>
                </a:solidFill>
                <a:latin typeface="Gill Sans MT"/>
              </a:rPr>
              <a:t>Introduction </a:t>
            </a:r>
            <a:r>
              <a:rPr b="0" lang="en-US" sz="2600" spc="182" strike="noStrike">
                <a:solidFill>
                  <a:srgbClr val="262626"/>
                </a:solidFill>
                <a:latin typeface="Gill Sans MT"/>
              </a:rPr>
              <a:t>and</a:t>
            </a:r>
            <a:r>
              <a:rPr b="0" lang="en-US" sz="2600" spc="-1" strike="noStrike">
                <a:solidFill>
                  <a:srgbClr val="262626"/>
                </a:solidFill>
                <a:latin typeface="Gill Sans MT"/>
              </a:rPr>
              <a:t> </a:t>
            </a:r>
            <a:r>
              <a:rPr b="0" lang="en-US" sz="2600" spc="92" strike="noStrike">
                <a:solidFill>
                  <a:srgbClr val="262626"/>
                </a:solidFill>
                <a:latin typeface="Gill Sans MT"/>
              </a:rPr>
              <a:t>Foundations</a:t>
            </a:r>
            <a:endParaRPr b="0" lang="en-US" sz="2600" spc="-1" strike="noStrike">
              <a:solidFill>
                <a:srgbClr val="000000"/>
              </a:solidFill>
              <a:latin typeface="Arial"/>
            </a:endParaRPr>
          </a:p>
          <a:p>
            <a:pPr marL="427320" indent="-414720">
              <a:lnSpc>
                <a:spcPct val="100000"/>
              </a:lnSpc>
              <a:spcBef>
                <a:spcPts val="2520"/>
              </a:spcBef>
              <a:buClr>
                <a:srgbClr val="262626"/>
              </a:buClr>
              <a:buFont typeface="OpenSymbol"/>
              <a:buAutoNum type="arabicPeriod"/>
              <a:tabLst>
                <a:tab algn="l" pos="427320"/>
              </a:tabLst>
            </a:pPr>
            <a:r>
              <a:rPr b="0" lang="en-US" sz="2600" spc="-1" strike="noStrike">
                <a:solidFill>
                  <a:srgbClr val="262626"/>
                </a:solidFill>
                <a:latin typeface="Gill Sans MT"/>
              </a:rPr>
              <a:t>Historical</a:t>
            </a:r>
            <a:r>
              <a:rPr b="0" lang="en-US" sz="2600" spc="-137" strike="noStrike">
                <a:solidFill>
                  <a:srgbClr val="262626"/>
                </a:solidFill>
                <a:latin typeface="Gill Sans MT"/>
              </a:rPr>
              <a:t> </a:t>
            </a:r>
            <a:r>
              <a:rPr b="0" lang="en-US" sz="2600" spc="182" strike="noStrike">
                <a:solidFill>
                  <a:srgbClr val="262626"/>
                </a:solidFill>
                <a:latin typeface="Gill Sans MT"/>
              </a:rPr>
              <a:t>and</a:t>
            </a:r>
            <a:r>
              <a:rPr b="0" lang="en-US" sz="2600" spc="-137" strike="noStrike">
                <a:solidFill>
                  <a:srgbClr val="262626"/>
                </a:solidFill>
                <a:latin typeface="Gill Sans MT"/>
              </a:rPr>
              <a:t> </a:t>
            </a:r>
            <a:r>
              <a:rPr b="0" lang="en-US" sz="2600" spc="97" strike="noStrike">
                <a:solidFill>
                  <a:srgbClr val="262626"/>
                </a:solidFill>
                <a:latin typeface="Gill Sans MT"/>
              </a:rPr>
              <a:t>Technological</a:t>
            </a:r>
            <a:r>
              <a:rPr b="0" lang="en-US" sz="2600" spc="-131" strike="noStrike">
                <a:solidFill>
                  <a:srgbClr val="262626"/>
                </a:solidFill>
                <a:latin typeface="Gill Sans MT"/>
              </a:rPr>
              <a:t> </a:t>
            </a:r>
            <a:r>
              <a:rPr b="0" lang="en-US" sz="2600" spc="41" strike="noStrike">
                <a:solidFill>
                  <a:srgbClr val="262626"/>
                </a:solidFill>
                <a:latin typeface="Gill Sans MT"/>
              </a:rPr>
              <a:t>Evolution</a:t>
            </a:r>
            <a:endParaRPr b="0" lang="en-US" sz="2600" spc="-1" strike="noStrike">
              <a:solidFill>
                <a:srgbClr val="000000"/>
              </a:solidFill>
              <a:latin typeface="Arial"/>
            </a:endParaRPr>
          </a:p>
          <a:p>
            <a:pPr marL="427320" indent="-414720">
              <a:lnSpc>
                <a:spcPct val="100000"/>
              </a:lnSpc>
              <a:spcBef>
                <a:spcPts val="2514"/>
              </a:spcBef>
              <a:buClr>
                <a:srgbClr val="262626"/>
              </a:buClr>
              <a:buFont typeface="OpenSymbol"/>
              <a:buAutoNum type="arabicPeriod"/>
              <a:tabLst>
                <a:tab algn="l" pos="427320"/>
              </a:tabLst>
            </a:pPr>
            <a:r>
              <a:rPr b="0" lang="en-US" sz="2600" spc="-41" strike="noStrike">
                <a:solidFill>
                  <a:srgbClr val="262626"/>
                </a:solidFill>
                <a:latin typeface="Gill Sans MT"/>
              </a:rPr>
              <a:t>Core</a:t>
            </a:r>
            <a:r>
              <a:rPr b="0" lang="en-US" sz="2600" spc="-21" strike="noStrike">
                <a:solidFill>
                  <a:srgbClr val="262626"/>
                </a:solidFill>
                <a:latin typeface="Gill Sans MT"/>
              </a:rPr>
              <a:t> </a:t>
            </a:r>
            <a:r>
              <a:rPr b="0" lang="en-US" sz="2600" spc="-1" strike="noStrike">
                <a:solidFill>
                  <a:srgbClr val="262626"/>
                </a:solidFill>
                <a:latin typeface="Gill Sans MT"/>
              </a:rPr>
              <a:t>Architectures</a:t>
            </a:r>
            <a:r>
              <a:rPr b="0" lang="en-US" sz="2600" spc="-21" strike="noStrike">
                <a:solidFill>
                  <a:srgbClr val="262626"/>
                </a:solidFill>
                <a:latin typeface="Gill Sans MT"/>
              </a:rPr>
              <a:t> </a:t>
            </a:r>
            <a:r>
              <a:rPr b="0" lang="en-US" sz="2600" spc="182" strike="noStrike">
                <a:solidFill>
                  <a:srgbClr val="262626"/>
                </a:solidFill>
                <a:latin typeface="Gill Sans MT"/>
              </a:rPr>
              <a:t>and</a:t>
            </a:r>
            <a:r>
              <a:rPr b="0" lang="en-US" sz="2600" spc="-21" strike="noStrike">
                <a:solidFill>
                  <a:srgbClr val="262626"/>
                </a:solidFill>
                <a:latin typeface="Gill Sans MT"/>
              </a:rPr>
              <a:t> </a:t>
            </a:r>
            <a:r>
              <a:rPr b="0" lang="en-US" sz="2600" spc="-1" strike="noStrike">
                <a:solidFill>
                  <a:srgbClr val="262626"/>
                </a:solidFill>
                <a:latin typeface="Gill Sans MT"/>
              </a:rPr>
              <a:t>Operational</a:t>
            </a:r>
            <a:r>
              <a:rPr b="0" lang="en-US" sz="2600" spc="-21" strike="noStrike">
                <a:solidFill>
                  <a:srgbClr val="262626"/>
                </a:solidFill>
                <a:latin typeface="Gill Sans MT"/>
              </a:rPr>
              <a:t> </a:t>
            </a:r>
            <a:r>
              <a:rPr b="0" lang="en-US" sz="2600" spc="66" strike="noStrike">
                <a:solidFill>
                  <a:srgbClr val="262626"/>
                </a:solidFill>
                <a:latin typeface="Gill Sans MT"/>
              </a:rPr>
              <a:t>Pipeline</a:t>
            </a:r>
            <a:endParaRPr b="0" lang="en-US" sz="2600" spc="-1" strike="noStrike">
              <a:solidFill>
                <a:srgbClr val="000000"/>
              </a:solidFill>
              <a:latin typeface="Arial"/>
            </a:endParaRPr>
          </a:p>
          <a:p>
            <a:pPr marL="427320" indent="-414720">
              <a:lnSpc>
                <a:spcPct val="100000"/>
              </a:lnSpc>
              <a:spcBef>
                <a:spcPts val="2520"/>
              </a:spcBef>
              <a:buClr>
                <a:srgbClr val="262626"/>
              </a:buClr>
              <a:buFont typeface="OpenSymbol"/>
              <a:buAutoNum type="arabicPeriod"/>
              <a:tabLst>
                <a:tab algn="l" pos="427320"/>
              </a:tabLst>
            </a:pPr>
            <a:r>
              <a:rPr b="0" lang="en-US" sz="2600" spc="-1" strike="noStrike">
                <a:solidFill>
                  <a:srgbClr val="262626"/>
                </a:solidFill>
                <a:latin typeface="Gill Sans MT"/>
              </a:rPr>
              <a:t>State-</a:t>
            </a:r>
            <a:r>
              <a:rPr b="0" lang="en-US" sz="2600" spc="-35" strike="noStrike">
                <a:solidFill>
                  <a:srgbClr val="262626"/>
                </a:solidFill>
                <a:latin typeface="Gill Sans MT"/>
              </a:rPr>
              <a:t>of-</a:t>
            </a:r>
            <a:r>
              <a:rPr b="0" lang="en-US" sz="2600" spc="-41" strike="noStrike">
                <a:solidFill>
                  <a:srgbClr val="262626"/>
                </a:solidFill>
                <a:latin typeface="Gill Sans MT"/>
              </a:rPr>
              <a:t>the-</a:t>
            </a:r>
            <a:r>
              <a:rPr b="0" lang="en-US" sz="2600" spc="-46" strike="noStrike">
                <a:solidFill>
                  <a:srgbClr val="262626"/>
                </a:solidFill>
                <a:latin typeface="Gill Sans MT"/>
              </a:rPr>
              <a:t>Art</a:t>
            </a:r>
            <a:r>
              <a:rPr b="0" lang="en-US" sz="2600" spc="-55" strike="noStrike">
                <a:solidFill>
                  <a:srgbClr val="262626"/>
                </a:solidFill>
                <a:latin typeface="Gill Sans MT"/>
              </a:rPr>
              <a:t> </a:t>
            </a:r>
            <a:r>
              <a:rPr b="0" lang="en-US" sz="2600" spc="182" strike="noStrike">
                <a:solidFill>
                  <a:srgbClr val="262626"/>
                </a:solidFill>
                <a:latin typeface="Gill Sans MT"/>
              </a:rPr>
              <a:t>and</a:t>
            </a:r>
            <a:r>
              <a:rPr b="0" lang="en-US" sz="2600" spc="-55" strike="noStrike">
                <a:solidFill>
                  <a:srgbClr val="262626"/>
                </a:solidFill>
                <a:latin typeface="Gill Sans MT"/>
              </a:rPr>
              <a:t> </a:t>
            </a:r>
            <a:r>
              <a:rPr b="0" lang="en-US" sz="2600" spc="52" strike="noStrike">
                <a:solidFill>
                  <a:srgbClr val="262626"/>
                </a:solidFill>
                <a:latin typeface="Gill Sans MT"/>
              </a:rPr>
              <a:t>Applications</a:t>
            </a:r>
            <a:endParaRPr b="0" lang="en-US" sz="2600" spc="-1" strike="noStrike">
              <a:solidFill>
                <a:srgbClr val="000000"/>
              </a:solidFill>
              <a:latin typeface="Arial"/>
            </a:endParaRPr>
          </a:p>
          <a:p>
            <a:pPr marL="427320" indent="-414720">
              <a:lnSpc>
                <a:spcPct val="100000"/>
              </a:lnSpc>
              <a:spcBef>
                <a:spcPts val="2520"/>
              </a:spcBef>
              <a:buClr>
                <a:srgbClr val="262626"/>
              </a:buClr>
              <a:buFont typeface="OpenSymbol"/>
              <a:buAutoNum type="arabicPeriod"/>
              <a:tabLst>
                <a:tab algn="l" pos="427320"/>
              </a:tabLst>
            </a:pPr>
            <a:r>
              <a:rPr b="0" lang="en-US" sz="2600" spc="100" strike="noStrike">
                <a:solidFill>
                  <a:srgbClr val="262626"/>
                </a:solidFill>
                <a:latin typeface="Gill Sans MT"/>
              </a:rPr>
              <a:t>Challenges,</a:t>
            </a:r>
            <a:r>
              <a:rPr b="0" lang="en-US" sz="2600" spc="-177" strike="noStrike">
                <a:solidFill>
                  <a:srgbClr val="262626"/>
                </a:solidFill>
                <a:latin typeface="Gill Sans MT"/>
              </a:rPr>
              <a:t> </a:t>
            </a:r>
            <a:r>
              <a:rPr b="0" lang="en-US" sz="2600" spc="60" strike="noStrike">
                <a:solidFill>
                  <a:srgbClr val="262626"/>
                </a:solidFill>
                <a:latin typeface="Gill Sans MT"/>
              </a:rPr>
              <a:t>Ethics,</a:t>
            </a:r>
            <a:r>
              <a:rPr b="0" lang="en-US" sz="2600" spc="-171" strike="noStrike">
                <a:solidFill>
                  <a:srgbClr val="262626"/>
                </a:solidFill>
                <a:latin typeface="Gill Sans MT"/>
              </a:rPr>
              <a:t> </a:t>
            </a:r>
            <a:r>
              <a:rPr b="0" lang="en-US" sz="2600" spc="182" strike="noStrike">
                <a:solidFill>
                  <a:srgbClr val="262626"/>
                </a:solidFill>
                <a:latin typeface="Gill Sans MT"/>
              </a:rPr>
              <a:t>and</a:t>
            </a:r>
            <a:r>
              <a:rPr b="0" lang="en-US" sz="2600" spc="-171" strike="noStrike">
                <a:solidFill>
                  <a:srgbClr val="262626"/>
                </a:solidFill>
                <a:latin typeface="Gill Sans MT"/>
              </a:rPr>
              <a:t> </a:t>
            </a:r>
            <a:r>
              <a:rPr b="0" lang="en-US" sz="2600" spc="72" strike="noStrike">
                <a:solidFill>
                  <a:srgbClr val="262626"/>
                </a:solidFill>
                <a:latin typeface="Gill Sans MT"/>
              </a:rPr>
              <a:t>Conclusion</a:t>
            </a:r>
            <a:endParaRPr b="0" lang="en-US" sz="2600" spc="-1" strike="noStrike">
              <a:solidFill>
                <a:srgbClr val="000000"/>
              </a:solidFill>
              <a:latin typeface="Arial"/>
            </a:endParaRPr>
          </a:p>
        </p:txBody>
      </p:sp>
      <p:sp>
        <p:nvSpPr>
          <p:cNvPr id="62" name="PlaceHolder 1"/>
          <p:cNvSpPr>
            <a:spLocks noGrp="1"/>
          </p:cNvSpPr>
          <p:nvPr>
            <p:ph type="title"/>
          </p:nvPr>
        </p:nvSpPr>
        <p:spPr>
          <a:xfrm>
            <a:off x="3031200" y="1472760"/>
            <a:ext cx="14228640" cy="2430360"/>
          </a:xfrm>
          <a:prstGeom prst="rect">
            <a:avLst/>
          </a:prstGeom>
          <a:noFill/>
          <a:ln w="0">
            <a:noFill/>
          </a:ln>
        </p:spPr>
        <p:txBody>
          <a:bodyPr lIns="0" rIns="0" tIns="713880" bIns="0" anchor="t">
            <a:noAutofit/>
          </a:bodyPr>
          <a:p>
            <a:pPr marL="41760" indent="0">
              <a:lnSpc>
                <a:spcPct val="100000"/>
              </a:lnSpc>
              <a:spcBef>
                <a:spcPts val="99"/>
              </a:spcBef>
              <a:buNone/>
              <a:tabLst>
                <a:tab algn="l" pos="0"/>
              </a:tabLst>
            </a:pPr>
            <a:r>
              <a:rPr b="1" lang="en-US" sz="6800" spc="-12" strike="noStrike">
                <a:solidFill>
                  <a:srgbClr val="262626"/>
                </a:solidFill>
                <a:latin typeface="Gill Sans MT"/>
              </a:rPr>
              <a:t>Agenda</a:t>
            </a:r>
            <a:endParaRPr b="0" lang="en-US" sz="6800" spc="-1" strike="noStrike">
              <a:solidFill>
                <a:srgbClr val="000000"/>
              </a:solidFill>
              <a:latin typeface="Arial"/>
            </a:endParaRPr>
          </a:p>
        </p:txBody>
      </p:sp>
      <p:grpSp>
        <p:nvGrpSpPr>
          <p:cNvPr id="63" name="object 4"/>
          <p:cNvGrpSpPr/>
          <p:nvPr/>
        </p:nvGrpSpPr>
        <p:grpSpPr>
          <a:xfrm>
            <a:off x="1018800" y="2392920"/>
            <a:ext cx="843840" cy="843840"/>
            <a:chOff x="1018800" y="2392920"/>
            <a:chExt cx="843840" cy="843840"/>
          </a:xfrm>
        </p:grpSpPr>
        <p:sp>
          <p:nvSpPr>
            <p:cNvPr id="64" name="object 5"/>
            <p:cNvSpPr/>
            <p:nvPr/>
          </p:nvSpPr>
          <p:spPr>
            <a:xfrm>
              <a:off x="1018800" y="23929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65" name="object 6"/>
            <p:cNvSpPr/>
            <p:nvPr/>
          </p:nvSpPr>
          <p:spPr>
            <a:xfrm>
              <a:off x="1317240" y="239292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66" name="object 7"/>
            <p:cNvSpPr/>
            <p:nvPr/>
          </p:nvSpPr>
          <p:spPr>
            <a:xfrm>
              <a:off x="1018800" y="25434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399783" y="0"/>
                  </a:lnTo>
                  <a:lnTo>
                    <a:pt x="150698" y="249085"/>
                  </a:lnTo>
                  <a:lnTo>
                    <a:pt x="173685" y="272084"/>
                  </a:lnTo>
                  <a:lnTo>
                    <a:pt x="51650" y="394119"/>
                  </a:lnTo>
                  <a:lnTo>
                    <a:pt x="23622" y="430631"/>
                  </a:lnTo>
                  <a:lnTo>
                    <a:pt x="6007" y="473163"/>
                  </a:lnTo>
                  <a:lnTo>
                    <a:pt x="0" y="518795"/>
                  </a:lnTo>
                  <a:lnTo>
                    <a:pt x="381" y="530339"/>
                  </a:lnTo>
                  <a:lnTo>
                    <a:pt x="9359" y="575487"/>
                  </a:lnTo>
                  <a:lnTo>
                    <a:pt x="29718" y="616762"/>
                  </a:lnTo>
                  <a:lnTo>
                    <a:pt x="59855" y="651154"/>
                  </a:lnTo>
                  <a:lnTo>
                    <a:pt x="98069" y="676668"/>
                  </a:lnTo>
                  <a:lnTo>
                    <a:pt x="141655" y="691464"/>
                  </a:lnTo>
                  <a:lnTo>
                    <a:pt x="176060" y="694855"/>
                  </a:lnTo>
                  <a:lnTo>
                    <a:pt x="187591" y="694474"/>
                  </a:lnTo>
                  <a:lnTo>
                    <a:pt x="232740" y="685495"/>
                  </a:lnTo>
                  <a:lnTo>
                    <a:pt x="274027" y="665124"/>
                  </a:lnTo>
                  <a:lnTo>
                    <a:pt x="422770" y="521169"/>
                  </a:lnTo>
                  <a:lnTo>
                    <a:pt x="544804" y="643191"/>
                  </a:lnTo>
                  <a:lnTo>
                    <a:pt x="581317" y="671220"/>
                  </a:lnTo>
                  <a:lnTo>
                    <a:pt x="623849" y="688835"/>
                  </a:lnTo>
                  <a:lnTo>
                    <a:pt x="669480" y="694842"/>
                  </a:lnTo>
                  <a:lnTo>
                    <a:pt x="681012" y="694461"/>
                  </a:lnTo>
                  <a:lnTo>
                    <a:pt x="726160" y="685482"/>
                  </a:lnTo>
                  <a:lnTo>
                    <a:pt x="767435" y="665124"/>
                  </a:lnTo>
                  <a:lnTo>
                    <a:pt x="801839" y="634987"/>
                  </a:lnTo>
                  <a:lnTo>
                    <a:pt x="827354" y="596773"/>
                  </a:lnTo>
                  <a:lnTo>
                    <a:pt x="842149" y="553186"/>
                  </a:lnTo>
                  <a:lnTo>
                    <a:pt x="845159"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67" name="object 8"/>
          <p:cNvGrpSpPr/>
          <p:nvPr/>
        </p:nvGrpSpPr>
        <p:grpSpPr>
          <a:xfrm>
            <a:off x="0" y="0"/>
            <a:ext cx="14534640" cy="946800"/>
            <a:chOff x="0" y="0"/>
            <a:chExt cx="14534640" cy="946800"/>
          </a:xfrm>
        </p:grpSpPr>
        <p:sp>
          <p:nvSpPr>
            <p:cNvPr id="68" name="object 9"/>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69" name="object 10"/>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70" name="object 11"/>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71" name="object 12"/>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72" name="PlaceHolder 2"/>
          <p:cNvSpPr>
            <a:spLocks noGrp="1"/>
          </p:cNvSpPr>
          <p:nvPr>
            <p:ph type="sldNum" idx="19"/>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04B696FA-5697-4918-B361-7BD9D6A7A546}"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object 2"/>
          <p:cNvSpPr/>
          <p:nvPr/>
        </p:nvSpPr>
        <p:spPr>
          <a:xfrm>
            <a:off x="13273920" y="5332680"/>
            <a:ext cx="3386520" cy="1982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26" strike="noStrike">
                <a:solidFill>
                  <a:srgbClr val="262626"/>
                </a:solidFill>
                <a:latin typeface="Gill Sans MT"/>
              </a:rPr>
              <a:t>Agriculture:</a:t>
            </a:r>
            <a:r>
              <a:rPr b="1" lang="en-US" sz="2600" spc="-137" strike="noStrike">
                <a:solidFill>
                  <a:srgbClr val="262626"/>
                </a:solidFill>
                <a:latin typeface="Gill Sans MT"/>
              </a:rPr>
              <a:t> </a:t>
            </a:r>
            <a:r>
              <a:rPr b="1" lang="en-US" sz="2600" spc="-12" strike="noStrike">
                <a:solidFill>
                  <a:srgbClr val="262626"/>
                </a:solidFill>
                <a:latin typeface="Gill Sans MT"/>
              </a:rPr>
              <a:t>Precision Monitoring</a:t>
            </a:r>
            <a:endParaRPr b="0" lang="en-US" sz="2600" spc="-1" strike="noStrike">
              <a:solidFill>
                <a:srgbClr val="000000"/>
              </a:solidFill>
              <a:latin typeface="Arial"/>
            </a:endParaRPr>
          </a:p>
          <a:p>
            <a:pPr marL="206280" indent="-194400">
              <a:lnSpc>
                <a:spcPct val="100000"/>
              </a:lnSpc>
              <a:spcBef>
                <a:spcPts val="1840"/>
              </a:spcBef>
              <a:buClr>
                <a:srgbClr val="262626"/>
              </a:buClr>
              <a:buFont typeface="Garamond"/>
              <a:buChar char="•"/>
              <a:tabLst>
                <a:tab algn="l" pos="206280"/>
              </a:tabLst>
            </a:pPr>
            <a:r>
              <a:rPr b="0" lang="en-US" sz="1800" spc="-1" strike="noStrike">
                <a:solidFill>
                  <a:srgbClr val="262626"/>
                </a:solidFill>
                <a:latin typeface="Gill Sans MT"/>
              </a:rPr>
              <a:t>Drones</a:t>
            </a:r>
            <a:r>
              <a:rPr b="0" lang="en-US" sz="1800" spc="-66" strike="noStrike">
                <a:solidFill>
                  <a:srgbClr val="262626"/>
                </a:solidFill>
                <a:latin typeface="Gill Sans MT"/>
              </a:rPr>
              <a:t> </a:t>
            </a:r>
            <a:r>
              <a:rPr b="0" lang="en-US" sz="1800" spc="83" strike="noStrike">
                <a:solidFill>
                  <a:srgbClr val="262626"/>
                </a:solidFill>
                <a:latin typeface="Gill Sans MT"/>
              </a:rPr>
              <a:t>analyze</a:t>
            </a:r>
            <a:r>
              <a:rPr b="0" lang="en-US" sz="1800" spc="-66" strike="noStrike">
                <a:solidFill>
                  <a:srgbClr val="262626"/>
                </a:solidFill>
                <a:latin typeface="Gill Sans MT"/>
              </a:rPr>
              <a:t> </a:t>
            </a:r>
            <a:r>
              <a:rPr b="0" lang="en-US" sz="1800" spc="-1" strike="noStrike">
                <a:solidFill>
                  <a:srgbClr val="262626"/>
                </a:solidFill>
                <a:latin typeface="Gill Sans MT"/>
              </a:rPr>
              <a:t>crop</a:t>
            </a:r>
            <a:r>
              <a:rPr b="0" lang="en-US" sz="1800" spc="-66" strike="noStrike">
                <a:solidFill>
                  <a:srgbClr val="262626"/>
                </a:solidFill>
                <a:latin typeface="Gill Sans MT"/>
              </a:rPr>
              <a:t> </a:t>
            </a:r>
            <a:r>
              <a:rPr b="0" lang="en-US" sz="1800" spc="52" strike="noStrike">
                <a:solidFill>
                  <a:srgbClr val="262626"/>
                </a:solidFill>
                <a:latin typeface="Gill Sans MT"/>
              </a:rPr>
              <a:t>health</a:t>
            </a:r>
            <a:r>
              <a:rPr b="0" lang="en-US" sz="1800" spc="-60" strike="noStrike">
                <a:solidFill>
                  <a:srgbClr val="262626"/>
                </a:solidFill>
                <a:latin typeface="Gill Sans MT"/>
              </a:rPr>
              <a:t> </a:t>
            </a:r>
            <a:r>
              <a:rPr b="0" lang="en-US" sz="1800" spc="106" strike="noStrike">
                <a:solidFill>
                  <a:srgbClr val="262626"/>
                </a:solidFill>
                <a:latin typeface="Gill Sans MT"/>
              </a:rPr>
              <a:t>and </a:t>
            </a:r>
            <a:r>
              <a:rPr b="0" lang="en-US" sz="1800" spc="-1" strike="noStrike">
                <a:solidFill>
                  <a:srgbClr val="262626"/>
                </a:solidFill>
                <a:latin typeface="Gill Sans MT"/>
              </a:rPr>
              <a:t>optimize</a:t>
            </a:r>
            <a:r>
              <a:rPr b="0" lang="en-US" sz="1800" spc="157" strike="noStrike">
                <a:solidFill>
                  <a:srgbClr val="262626"/>
                </a:solidFill>
                <a:latin typeface="Gill Sans MT"/>
              </a:rPr>
              <a:t> </a:t>
            </a:r>
            <a:r>
              <a:rPr b="0" lang="en-US" sz="1800" spc="-12" strike="noStrike">
                <a:solidFill>
                  <a:srgbClr val="262626"/>
                </a:solidFill>
                <a:latin typeface="Gill Sans MT"/>
              </a:rPr>
              <a:t>irrigation</a:t>
            </a:r>
            <a:endParaRPr b="0" lang="en-US" sz="1800" spc="-1" strike="noStrike">
              <a:solidFill>
                <a:srgbClr val="000000"/>
              </a:solidFill>
              <a:latin typeface="Arial"/>
            </a:endParaRPr>
          </a:p>
        </p:txBody>
      </p:sp>
      <p:sp>
        <p:nvSpPr>
          <p:cNvPr id="288" name="object 3"/>
          <p:cNvSpPr/>
          <p:nvPr/>
        </p:nvSpPr>
        <p:spPr>
          <a:xfrm>
            <a:off x="8167320" y="5332680"/>
            <a:ext cx="3800520" cy="1586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38" strike="noStrike">
                <a:solidFill>
                  <a:srgbClr val="262626"/>
                </a:solidFill>
                <a:latin typeface="Gill Sans MT"/>
              </a:rPr>
              <a:t>Manufacturing:</a:t>
            </a:r>
            <a:r>
              <a:rPr b="1" lang="en-US" sz="2600" spc="-197" strike="noStrike">
                <a:solidFill>
                  <a:srgbClr val="262626"/>
                </a:solidFill>
                <a:latin typeface="Gill Sans MT"/>
              </a:rPr>
              <a:t> </a:t>
            </a:r>
            <a:r>
              <a:rPr b="1" lang="en-US" sz="2600" spc="-12" strike="noStrike">
                <a:solidFill>
                  <a:srgbClr val="262626"/>
                </a:solidFill>
                <a:latin typeface="Gill Sans MT"/>
              </a:rPr>
              <a:t>Quality Assurance</a:t>
            </a:r>
            <a:endParaRPr b="0" lang="en-US" sz="2600" spc="-1" strike="noStrike">
              <a:solidFill>
                <a:srgbClr val="000000"/>
              </a:solidFill>
              <a:latin typeface="Arial"/>
            </a:endParaRPr>
          </a:p>
          <a:p>
            <a:pPr marL="206280" indent="-194400">
              <a:lnSpc>
                <a:spcPct val="100000"/>
              </a:lnSpc>
              <a:spcBef>
                <a:spcPts val="1840"/>
              </a:spcBef>
              <a:buClr>
                <a:srgbClr val="262626"/>
              </a:buClr>
              <a:buFont typeface="Garamond"/>
              <a:buChar char="•"/>
              <a:tabLst>
                <a:tab algn="l" pos="206280"/>
              </a:tabLst>
            </a:pPr>
            <a:r>
              <a:rPr b="0" lang="en-US" sz="1800" spc="-1" strike="noStrike">
                <a:solidFill>
                  <a:srgbClr val="262626"/>
                </a:solidFill>
                <a:latin typeface="Gill Sans MT"/>
              </a:rPr>
              <a:t>Automated</a:t>
            </a:r>
            <a:r>
              <a:rPr b="0" lang="en-US" sz="1800" spc="-15" strike="noStrike">
                <a:solidFill>
                  <a:srgbClr val="262626"/>
                </a:solidFill>
                <a:latin typeface="Gill Sans MT"/>
              </a:rPr>
              <a:t> </a:t>
            </a:r>
            <a:r>
              <a:rPr b="0" lang="en-US" sz="1800" spc="58" strike="noStrike">
                <a:solidFill>
                  <a:srgbClr val="262626"/>
                </a:solidFill>
                <a:latin typeface="Gill Sans MT"/>
              </a:rPr>
              <a:t>defect</a:t>
            </a:r>
            <a:r>
              <a:rPr b="0" lang="en-US" sz="1800" spc="-15" strike="noStrike">
                <a:solidFill>
                  <a:srgbClr val="262626"/>
                </a:solidFill>
                <a:latin typeface="Gill Sans MT"/>
              </a:rPr>
              <a:t> </a:t>
            </a:r>
            <a:r>
              <a:rPr b="0" lang="en-US" sz="1800" spc="32" strike="noStrike">
                <a:solidFill>
                  <a:srgbClr val="262626"/>
                </a:solidFill>
                <a:latin typeface="Gill Sans MT"/>
              </a:rPr>
              <a:t>detection</a:t>
            </a:r>
            <a:r>
              <a:rPr b="0" lang="en-US" sz="1800" spc="-12" strike="noStrike">
                <a:solidFill>
                  <a:srgbClr val="262626"/>
                </a:solidFill>
                <a:latin typeface="Gill Sans MT"/>
              </a:rPr>
              <a:t> </a:t>
            </a:r>
            <a:r>
              <a:rPr b="0" lang="en-US" sz="1800" spc="41" strike="noStrike">
                <a:solidFill>
                  <a:srgbClr val="262626"/>
                </a:solidFill>
                <a:latin typeface="Gill Sans MT"/>
              </a:rPr>
              <a:t>ensures </a:t>
            </a:r>
            <a:r>
              <a:rPr b="0" lang="en-US" sz="1800" spc="-1" strike="noStrike">
                <a:solidFill>
                  <a:srgbClr val="262626"/>
                </a:solidFill>
                <a:latin typeface="Gill Sans MT"/>
              </a:rPr>
              <a:t>product</a:t>
            </a:r>
            <a:r>
              <a:rPr b="0" lang="en-US" sz="1800" spc="191" strike="noStrike">
                <a:solidFill>
                  <a:srgbClr val="262626"/>
                </a:solidFill>
                <a:latin typeface="Gill Sans MT"/>
              </a:rPr>
              <a:t> </a:t>
            </a:r>
            <a:r>
              <a:rPr b="0" lang="en-US" sz="1800" spc="-12" strike="noStrike">
                <a:solidFill>
                  <a:srgbClr val="262626"/>
                </a:solidFill>
                <a:latin typeface="Gill Sans MT"/>
              </a:rPr>
              <a:t>reliability</a:t>
            </a:r>
            <a:endParaRPr b="0" lang="en-US" sz="1800" spc="-1" strike="noStrike">
              <a:solidFill>
                <a:srgbClr val="000000"/>
              </a:solidFill>
              <a:latin typeface="Arial"/>
            </a:endParaRPr>
          </a:p>
        </p:txBody>
      </p:sp>
      <p:sp>
        <p:nvSpPr>
          <p:cNvPr id="289" name="object 4"/>
          <p:cNvSpPr/>
          <p:nvPr/>
        </p:nvSpPr>
        <p:spPr>
          <a:xfrm>
            <a:off x="3060720" y="5332680"/>
            <a:ext cx="3763800" cy="2198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21" strike="noStrike">
                <a:solidFill>
                  <a:srgbClr val="262626"/>
                </a:solidFill>
                <a:latin typeface="Gill Sans MT"/>
              </a:rPr>
              <a:t>Retail:</a:t>
            </a:r>
            <a:r>
              <a:rPr b="1" lang="en-US" sz="2600" spc="-160" strike="noStrike">
                <a:solidFill>
                  <a:srgbClr val="262626"/>
                </a:solidFill>
                <a:latin typeface="Gill Sans MT"/>
              </a:rPr>
              <a:t> </a:t>
            </a:r>
            <a:r>
              <a:rPr b="1" lang="en-US" sz="2600" spc="58" strike="noStrike">
                <a:solidFill>
                  <a:srgbClr val="262626"/>
                </a:solidFill>
                <a:latin typeface="Gill Sans MT"/>
              </a:rPr>
              <a:t>Enhancing </a:t>
            </a:r>
            <a:r>
              <a:rPr b="1" lang="en-US" sz="2600" spc="-35" strike="noStrike">
                <a:solidFill>
                  <a:srgbClr val="262626"/>
                </a:solidFill>
                <a:latin typeface="Gill Sans MT"/>
              </a:rPr>
              <a:t>Customer</a:t>
            </a:r>
            <a:r>
              <a:rPr b="1" lang="en-US" sz="2600" spc="-165" strike="noStrike">
                <a:solidFill>
                  <a:srgbClr val="262626"/>
                </a:solidFill>
                <a:latin typeface="Gill Sans MT"/>
              </a:rPr>
              <a:t> </a:t>
            </a:r>
            <a:r>
              <a:rPr b="1" lang="en-US" sz="2600" spc="-12" strike="noStrike">
                <a:solidFill>
                  <a:srgbClr val="262626"/>
                </a:solidFill>
                <a:latin typeface="Gill Sans MT"/>
              </a:rPr>
              <a:t>Experience</a:t>
            </a:r>
            <a:endParaRPr b="0" lang="en-US" sz="2600" spc="-1" strike="noStrike">
              <a:solidFill>
                <a:srgbClr val="000000"/>
              </a:solidFill>
              <a:latin typeface="Arial"/>
            </a:endParaRPr>
          </a:p>
          <a:p>
            <a:pPr marL="207000" indent="-194400">
              <a:lnSpc>
                <a:spcPct val="100000"/>
              </a:lnSpc>
              <a:spcBef>
                <a:spcPts val="1840"/>
              </a:spcBef>
              <a:buClr>
                <a:srgbClr val="262626"/>
              </a:buClr>
              <a:buFont typeface="Garamond"/>
              <a:buChar char="•"/>
              <a:tabLst>
                <a:tab algn="l" pos="207000"/>
              </a:tabLst>
            </a:pPr>
            <a:r>
              <a:rPr b="0" lang="en-US" sz="1800" spc="66" strike="noStrike">
                <a:solidFill>
                  <a:srgbClr val="262626"/>
                </a:solidFill>
                <a:latin typeface="Gill Sans MT"/>
              </a:rPr>
              <a:t>Heatmaps</a:t>
            </a:r>
            <a:r>
              <a:rPr b="0" lang="en-US" sz="1800" spc="-106" strike="noStrike">
                <a:solidFill>
                  <a:srgbClr val="262626"/>
                </a:solidFill>
                <a:latin typeface="Gill Sans MT"/>
              </a:rPr>
              <a:t> </a:t>
            </a:r>
            <a:r>
              <a:rPr b="0" lang="en-US" sz="1800" spc="-1" strike="noStrike">
                <a:solidFill>
                  <a:srgbClr val="262626"/>
                </a:solidFill>
                <a:latin typeface="Gill Sans MT"/>
              </a:rPr>
              <a:t>track</a:t>
            </a:r>
            <a:r>
              <a:rPr b="0" lang="en-US" sz="1800" spc="-100" strike="noStrike">
                <a:solidFill>
                  <a:srgbClr val="262626"/>
                </a:solidFill>
                <a:latin typeface="Gill Sans MT"/>
              </a:rPr>
              <a:t> </a:t>
            </a:r>
            <a:r>
              <a:rPr b="0" lang="en-US" sz="1800" spc="60" strike="noStrike">
                <a:solidFill>
                  <a:srgbClr val="262626"/>
                </a:solidFill>
                <a:latin typeface="Gill Sans MT"/>
              </a:rPr>
              <a:t>shopper</a:t>
            </a:r>
            <a:r>
              <a:rPr b="0" lang="en-US" sz="1800" spc="-106" strike="noStrike">
                <a:solidFill>
                  <a:srgbClr val="262626"/>
                </a:solidFill>
                <a:latin typeface="Gill Sans MT"/>
              </a:rPr>
              <a:t> </a:t>
            </a:r>
            <a:r>
              <a:rPr b="0" lang="en-US" sz="1800" spc="52" strike="noStrike">
                <a:solidFill>
                  <a:srgbClr val="262626"/>
                </a:solidFill>
                <a:latin typeface="Gill Sans MT"/>
              </a:rPr>
              <a:t>movement </a:t>
            </a:r>
            <a:r>
              <a:rPr b="0" lang="en-US" sz="1800" spc="131" strike="noStrike">
                <a:solidFill>
                  <a:srgbClr val="262626"/>
                </a:solidFill>
                <a:latin typeface="Gill Sans MT"/>
              </a:rPr>
              <a:t>and</a:t>
            </a:r>
            <a:r>
              <a:rPr b="0" lang="en-US" sz="1800" spc="-126" strike="noStrike">
                <a:solidFill>
                  <a:srgbClr val="262626"/>
                </a:solidFill>
                <a:latin typeface="Gill Sans MT"/>
              </a:rPr>
              <a:t> </a:t>
            </a:r>
            <a:r>
              <a:rPr b="0" lang="en-US" sz="1800" spc="38" strike="noStrike">
                <a:solidFill>
                  <a:srgbClr val="262626"/>
                </a:solidFill>
                <a:latin typeface="Gill Sans MT"/>
              </a:rPr>
              <a:t>dwell</a:t>
            </a:r>
            <a:r>
              <a:rPr b="0" lang="en-US" sz="1800" spc="-126" strike="noStrike">
                <a:solidFill>
                  <a:srgbClr val="262626"/>
                </a:solidFill>
                <a:latin typeface="Gill Sans MT"/>
              </a:rPr>
              <a:t> </a:t>
            </a:r>
            <a:r>
              <a:rPr b="0" lang="en-US" sz="1800" spc="-21" strike="noStrike">
                <a:solidFill>
                  <a:srgbClr val="262626"/>
                </a:solidFill>
                <a:latin typeface="Gill Sans MT"/>
              </a:rPr>
              <a:t>time</a:t>
            </a:r>
            <a:endParaRPr b="0" lang="en-US" sz="1800" spc="-1" strike="noStrike">
              <a:solidFill>
                <a:srgbClr val="000000"/>
              </a:solidFill>
              <a:latin typeface="Arial"/>
            </a:endParaRPr>
          </a:p>
          <a:p>
            <a:pPr marL="207000" indent="-194400">
              <a:lnSpc>
                <a:spcPct val="100000"/>
              </a:lnSpc>
              <a:spcBef>
                <a:spcPts val="499"/>
              </a:spcBef>
              <a:buClr>
                <a:srgbClr val="262626"/>
              </a:buClr>
              <a:buFont typeface="Garamond"/>
              <a:buChar char="•"/>
              <a:tabLst>
                <a:tab algn="l" pos="207000"/>
              </a:tabLst>
            </a:pPr>
            <a:r>
              <a:rPr b="0" lang="en-US" sz="1800" spc="83" strike="noStrike">
                <a:solidFill>
                  <a:srgbClr val="262626"/>
                </a:solidFill>
                <a:latin typeface="Gill Sans MT"/>
              </a:rPr>
              <a:t>Facial</a:t>
            </a:r>
            <a:r>
              <a:rPr b="0" lang="en-US" sz="1800" spc="-120" strike="noStrike">
                <a:solidFill>
                  <a:srgbClr val="262626"/>
                </a:solidFill>
                <a:latin typeface="Gill Sans MT"/>
              </a:rPr>
              <a:t> </a:t>
            </a:r>
            <a:r>
              <a:rPr b="0" lang="en-US" sz="1800" spc="38" strike="noStrike">
                <a:solidFill>
                  <a:srgbClr val="262626"/>
                </a:solidFill>
                <a:latin typeface="Gill Sans MT"/>
              </a:rPr>
              <a:t>recognition</a:t>
            </a:r>
            <a:r>
              <a:rPr b="0" lang="en-US" sz="1800" spc="-114" strike="noStrike">
                <a:solidFill>
                  <a:srgbClr val="262626"/>
                </a:solidFill>
                <a:latin typeface="Gill Sans MT"/>
              </a:rPr>
              <a:t> </a:t>
            </a:r>
            <a:r>
              <a:rPr b="0" lang="en-US" sz="1800" spc="92" strike="noStrike">
                <a:solidFill>
                  <a:srgbClr val="262626"/>
                </a:solidFill>
                <a:latin typeface="Gill Sans MT"/>
              </a:rPr>
              <a:t>enables</a:t>
            </a:r>
            <a:r>
              <a:rPr b="0" lang="en-US" sz="1800" spc="-114" strike="noStrike">
                <a:solidFill>
                  <a:srgbClr val="262626"/>
                </a:solidFill>
                <a:latin typeface="Gill Sans MT"/>
              </a:rPr>
              <a:t> </a:t>
            </a:r>
            <a:r>
              <a:rPr b="0" lang="en-US" sz="1800" spc="77" strike="noStrike">
                <a:solidFill>
                  <a:srgbClr val="262626"/>
                </a:solidFill>
                <a:latin typeface="Gill Sans MT"/>
              </a:rPr>
              <a:t>seamless </a:t>
            </a:r>
            <a:r>
              <a:rPr b="0" lang="en-US" sz="1800" spc="46" strike="noStrike">
                <a:solidFill>
                  <a:srgbClr val="262626"/>
                </a:solidFill>
                <a:latin typeface="Gill Sans MT"/>
              </a:rPr>
              <a:t>checkout</a:t>
            </a:r>
            <a:endParaRPr b="0" lang="en-US" sz="1800" spc="-1" strike="noStrike">
              <a:solidFill>
                <a:srgbClr val="000000"/>
              </a:solidFill>
              <a:latin typeface="Arial"/>
            </a:endParaRPr>
          </a:p>
        </p:txBody>
      </p:sp>
      <p:sp>
        <p:nvSpPr>
          <p:cNvPr id="290" name="object 5"/>
          <p:cNvSpPr/>
          <p:nvPr/>
        </p:nvSpPr>
        <p:spPr>
          <a:xfrm>
            <a:off x="13286880" y="4255920"/>
            <a:ext cx="736200" cy="718200"/>
          </a:xfrm>
          <a:custGeom>
            <a:avLst/>
            <a:gdLst>
              <a:gd name="textAreaLeft" fmla="*/ 0 w 736200"/>
              <a:gd name="textAreaRight" fmla="*/ 738000 w 736200"/>
              <a:gd name="textAreaTop" fmla="*/ 0 h 718200"/>
              <a:gd name="textAreaBottom" fmla="*/ 720000 h 718200"/>
            </a:gdLst>
            <a:ahLst/>
            <a:rect l="textAreaLeft" t="textAreaTop" r="textAreaRight" b="textAreaBottom"/>
            <a:pathLst>
              <a:path w="737869" h="720089">
                <a:moveTo>
                  <a:pt x="98336" y="602653"/>
                </a:moveTo>
                <a:lnTo>
                  <a:pt x="92837" y="597141"/>
                </a:lnTo>
                <a:lnTo>
                  <a:pt x="79260" y="597141"/>
                </a:lnTo>
                <a:lnTo>
                  <a:pt x="73748" y="602653"/>
                </a:lnTo>
                <a:lnTo>
                  <a:pt x="73748" y="616216"/>
                </a:lnTo>
                <a:lnTo>
                  <a:pt x="79260" y="621728"/>
                </a:lnTo>
                <a:lnTo>
                  <a:pt x="92837" y="621728"/>
                </a:lnTo>
                <a:lnTo>
                  <a:pt x="98336" y="616216"/>
                </a:lnTo>
                <a:lnTo>
                  <a:pt x="98336" y="609434"/>
                </a:lnTo>
                <a:lnTo>
                  <a:pt x="98336" y="602653"/>
                </a:lnTo>
                <a:close/>
              </a:path>
              <a:path w="737869" h="720089">
                <a:moveTo>
                  <a:pt x="184365" y="578078"/>
                </a:moveTo>
                <a:lnTo>
                  <a:pt x="178866" y="572566"/>
                </a:lnTo>
                <a:lnTo>
                  <a:pt x="165290" y="572566"/>
                </a:lnTo>
                <a:lnTo>
                  <a:pt x="159778" y="578078"/>
                </a:lnTo>
                <a:lnTo>
                  <a:pt x="159778" y="591642"/>
                </a:lnTo>
                <a:lnTo>
                  <a:pt x="165290" y="597154"/>
                </a:lnTo>
                <a:lnTo>
                  <a:pt x="178866" y="597154"/>
                </a:lnTo>
                <a:lnTo>
                  <a:pt x="184365" y="591642"/>
                </a:lnTo>
                <a:lnTo>
                  <a:pt x="184365" y="584860"/>
                </a:lnTo>
                <a:lnTo>
                  <a:pt x="184365" y="578078"/>
                </a:lnTo>
                <a:close/>
              </a:path>
              <a:path w="737869" h="720089">
                <a:moveTo>
                  <a:pt x="196659" y="651814"/>
                </a:moveTo>
                <a:lnTo>
                  <a:pt x="191160" y="646303"/>
                </a:lnTo>
                <a:lnTo>
                  <a:pt x="177584" y="646303"/>
                </a:lnTo>
                <a:lnTo>
                  <a:pt x="172072" y="651814"/>
                </a:lnTo>
                <a:lnTo>
                  <a:pt x="172072" y="665378"/>
                </a:lnTo>
                <a:lnTo>
                  <a:pt x="177584" y="670890"/>
                </a:lnTo>
                <a:lnTo>
                  <a:pt x="191160" y="670890"/>
                </a:lnTo>
                <a:lnTo>
                  <a:pt x="196659" y="665378"/>
                </a:lnTo>
                <a:lnTo>
                  <a:pt x="196659" y="658596"/>
                </a:lnTo>
                <a:lnTo>
                  <a:pt x="196659" y="651814"/>
                </a:lnTo>
                <a:close/>
              </a:path>
              <a:path w="737869" h="720089">
                <a:moveTo>
                  <a:pt x="282689" y="578078"/>
                </a:moveTo>
                <a:lnTo>
                  <a:pt x="277190" y="572566"/>
                </a:lnTo>
                <a:lnTo>
                  <a:pt x="263613" y="572566"/>
                </a:lnTo>
                <a:lnTo>
                  <a:pt x="258102" y="578078"/>
                </a:lnTo>
                <a:lnTo>
                  <a:pt x="258102" y="591642"/>
                </a:lnTo>
                <a:lnTo>
                  <a:pt x="263613" y="597154"/>
                </a:lnTo>
                <a:lnTo>
                  <a:pt x="277190" y="597154"/>
                </a:lnTo>
                <a:lnTo>
                  <a:pt x="282689" y="591642"/>
                </a:lnTo>
                <a:lnTo>
                  <a:pt x="282689" y="584860"/>
                </a:lnTo>
                <a:lnTo>
                  <a:pt x="282689" y="578078"/>
                </a:lnTo>
                <a:close/>
              </a:path>
              <a:path w="737869" h="720089">
                <a:moveTo>
                  <a:pt x="294982" y="639533"/>
                </a:moveTo>
                <a:lnTo>
                  <a:pt x="289483" y="634022"/>
                </a:lnTo>
                <a:lnTo>
                  <a:pt x="275907" y="634022"/>
                </a:lnTo>
                <a:lnTo>
                  <a:pt x="270395" y="639533"/>
                </a:lnTo>
                <a:lnTo>
                  <a:pt x="270395" y="653097"/>
                </a:lnTo>
                <a:lnTo>
                  <a:pt x="275907" y="658609"/>
                </a:lnTo>
                <a:lnTo>
                  <a:pt x="289483" y="658609"/>
                </a:lnTo>
                <a:lnTo>
                  <a:pt x="294982" y="653097"/>
                </a:lnTo>
                <a:lnTo>
                  <a:pt x="294982" y="646315"/>
                </a:lnTo>
                <a:lnTo>
                  <a:pt x="294982" y="639533"/>
                </a:lnTo>
                <a:close/>
              </a:path>
              <a:path w="737869" h="720089">
                <a:moveTo>
                  <a:pt x="398729" y="113919"/>
                </a:moveTo>
                <a:lnTo>
                  <a:pt x="367855" y="98323"/>
                </a:lnTo>
                <a:lnTo>
                  <a:pt x="359244" y="98323"/>
                </a:lnTo>
                <a:lnTo>
                  <a:pt x="350862" y="101358"/>
                </a:lnTo>
                <a:lnTo>
                  <a:pt x="339026" y="111226"/>
                </a:lnTo>
                <a:lnTo>
                  <a:pt x="338328" y="118973"/>
                </a:lnTo>
                <a:lnTo>
                  <a:pt x="347027" y="129400"/>
                </a:lnTo>
                <a:lnTo>
                  <a:pt x="354774" y="130098"/>
                </a:lnTo>
                <a:lnTo>
                  <a:pt x="361556" y="124447"/>
                </a:lnTo>
                <a:lnTo>
                  <a:pt x="364185" y="122897"/>
                </a:lnTo>
                <a:lnTo>
                  <a:pt x="371132" y="122897"/>
                </a:lnTo>
                <a:lnTo>
                  <a:pt x="374218" y="124180"/>
                </a:lnTo>
                <a:lnTo>
                  <a:pt x="378942" y="128905"/>
                </a:lnTo>
                <a:lnTo>
                  <a:pt x="382092" y="130098"/>
                </a:lnTo>
                <a:lnTo>
                  <a:pt x="388378" y="130098"/>
                </a:lnTo>
                <a:lnTo>
                  <a:pt x="391528" y="128905"/>
                </a:lnTo>
                <a:lnTo>
                  <a:pt x="397535" y="122897"/>
                </a:lnTo>
                <a:lnTo>
                  <a:pt x="398729" y="121704"/>
                </a:lnTo>
                <a:lnTo>
                  <a:pt x="398729" y="113919"/>
                </a:lnTo>
                <a:close/>
              </a:path>
              <a:path w="737869" h="720089">
                <a:moveTo>
                  <a:pt x="433489" y="79159"/>
                </a:moveTo>
                <a:lnTo>
                  <a:pt x="400799" y="55664"/>
                </a:lnTo>
                <a:lnTo>
                  <a:pt x="367855" y="49161"/>
                </a:lnTo>
                <a:lnTo>
                  <a:pt x="352933" y="50469"/>
                </a:lnTo>
                <a:lnTo>
                  <a:pt x="312775" y="69100"/>
                </a:lnTo>
                <a:lnTo>
                  <a:pt x="306857" y="81203"/>
                </a:lnTo>
                <a:lnTo>
                  <a:pt x="315658" y="91744"/>
                </a:lnTo>
                <a:lnTo>
                  <a:pt x="316826" y="91744"/>
                </a:lnTo>
                <a:lnTo>
                  <a:pt x="323303" y="92329"/>
                </a:lnTo>
                <a:lnTo>
                  <a:pt x="357200" y="74676"/>
                </a:lnTo>
                <a:lnTo>
                  <a:pt x="367855" y="73736"/>
                </a:lnTo>
                <a:lnTo>
                  <a:pt x="379933" y="74917"/>
                </a:lnTo>
                <a:lnTo>
                  <a:pt x="391375" y="78384"/>
                </a:lnTo>
                <a:lnTo>
                  <a:pt x="401929" y="84035"/>
                </a:lnTo>
                <a:lnTo>
                  <a:pt x="411302" y="91744"/>
                </a:lnTo>
                <a:lnTo>
                  <a:pt x="413702" y="94132"/>
                </a:lnTo>
                <a:lnTo>
                  <a:pt x="416852" y="95338"/>
                </a:lnTo>
                <a:lnTo>
                  <a:pt x="423138" y="95338"/>
                </a:lnTo>
                <a:lnTo>
                  <a:pt x="426288" y="94132"/>
                </a:lnTo>
                <a:lnTo>
                  <a:pt x="433489" y="86931"/>
                </a:lnTo>
                <a:lnTo>
                  <a:pt x="433489" y="79159"/>
                </a:lnTo>
                <a:close/>
              </a:path>
              <a:path w="737869" h="720089">
                <a:moveTo>
                  <a:pt x="442468" y="278091"/>
                </a:moveTo>
                <a:lnTo>
                  <a:pt x="436664" y="250151"/>
                </a:lnTo>
                <a:lnTo>
                  <a:pt x="422516" y="228561"/>
                </a:lnTo>
                <a:lnTo>
                  <a:pt x="420852" y="226021"/>
                </a:lnTo>
                <a:lnTo>
                  <a:pt x="417893" y="224104"/>
                </a:lnTo>
                <a:lnTo>
                  <a:pt x="417893" y="278091"/>
                </a:lnTo>
                <a:lnTo>
                  <a:pt x="417893" y="281901"/>
                </a:lnTo>
                <a:lnTo>
                  <a:pt x="417347" y="286981"/>
                </a:lnTo>
                <a:lnTo>
                  <a:pt x="416331" y="290791"/>
                </a:lnTo>
                <a:lnTo>
                  <a:pt x="401193" y="290791"/>
                </a:lnTo>
                <a:lnTo>
                  <a:pt x="401193" y="314921"/>
                </a:lnTo>
                <a:lnTo>
                  <a:pt x="394220" y="320001"/>
                </a:lnTo>
                <a:lnTo>
                  <a:pt x="386384" y="323811"/>
                </a:lnTo>
                <a:lnTo>
                  <a:pt x="377837" y="326351"/>
                </a:lnTo>
                <a:lnTo>
                  <a:pt x="368731" y="327621"/>
                </a:lnTo>
                <a:lnTo>
                  <a:pt x="359625" y="326351"/>
                </a:lnTo>
                <a:lnTo>
                  <a:pt x="351078" y="323811"/>
                </a:lnTo>
                <a:lnTo>
                  <a:pt x="343242" y="320001"/>
                </a:lnTo>
                <a:lnTo>
                  <a:pt x="336257" y="314921"/>
                </a:lnTo>
                <a:lnTo>
                  <a:pt x="401193" y="314921"/>
                </a:lnTo>
                <a:lnTo>
                  <a:pt x="401193" y="290791"/>
                </a:lnTo>
                <a:lnTo>
                  <a:pt x="385775" y="290791"/>
                </a:lnTo>
                <a:lnTo>
                  <a:pt x="394817" y="262851"/>
                </a:lnTo>
                <a:lnTo>
                  <a:pt x="391350" y="256501"/>
                </a:lnTo>
                <a:lnTo>
                  <a:pt x="378460" y="252691"/>
                </a:lnTo>
                <a:lnTo>
                  <a:pt x="371500" y="255231"/>
                </a:lnTo>
                <a:lnTo>
                  <a:pt x="359867" y="290791"/>
                </a:lnTo>
                <a:lnTo>
                  <a:pt x="321119" y="290791"/>
                </a:lnTo>
                <a:lnTo>
                  <a:pt x="320103" y="286981"/>
                </a:lnTo>
                <a:lnTo>
                  <a:pt x="319557" y="281901"/>
                </a:lnTo>
                <a:lnTo>
                  <a:pt x="319557" y="278091"/>
                </a:lnTo>
                <a:lnTo>
                  <a:pt x="323430" y="259041"/>
                </a:lnTo>
                <a:lnTo>
                  <a:pt x="333984" y="243801"/>
                </a:lnTo>
                <a:lnTo>
                  <a:pt x="349605" y="232371"/>
                </a:lnTo>
                <a:lnTo>
                  <a:pt x="368731" y="228561"/>
                </a:lnTo>
                <a:lnTo>
                  <a:pt x="387845" y="232371"/>
                </a:lnTo>
                <a:lnTo>
                  <a:pt x="403479" y="243801"/>
                </a:lnTo>
                <a:lnTo>
                  <a:pt x="414020" y="259041"/>
                </a:lnTo>
                <a:lnTo>
                  <a:pt x="417893" y="278091"/>
                </a:lnTo>
                <a:lnTo>
                  <a:pt x="417893" y="224104"/>
                </a:lnTo>
                <a:lnTo>
                  <a:pt x="397408" y="210781"/>
                </a:lnTo>
                <a:lnTo>
                  <a:pt x="368731" y="204431"/>
                </a:lnTo>
                <a:lnTo>
                  <a:pt x="340055" y="210781"/>
                </a:lnTo>
                <a:lnTo>
                  <a:pt x="316611" y="226021"/>
                </a:lnTo>
                <a:lnTo>
                  <a:pt x="300786" y="250151"/>
                </a:lnTo>
                <a:lnTo>
                  <a:pt x="294982" y="278091"/>
                </a:lnTo>
                <a:lnTo>
                  <a:pt x="300786" y="307301"/>
                </a:lnTo>
                <a:lnTo>
                  <a:pt x="316611" y="330161"/>
                </a:lnTo>
                <a:lnTo>
                  <a:pt x="340055" y="346671"/>
                </a:lnTo>
                <a:lnTo>
                  <a:pt x="368731" y="351751"/>
                </a:lnTo>
                <a:lnTo>
                  <a:pt x="397408" y="346671"/>
                </a:lnTo>
                <a:lnTo>
                  <a:pt x="420852" y="330161"/>
                </a:lnTo>
                <a:lnTo>
                  <a:pt x="422605" y="327621"/>
                </a:lnTo>
                <a:lnTo>
                  <a:pt x="431393" y="314921"/>
                </a:lnTo>
                <a:lnTo>
                  <a:pt x="436664" y="307301"/>
                </a:lnTo>
                <a:lnTo>
                  <a:pt x="439940" y="290791"/>
                </a:lnTo>
                <a:lnTo>
                  <a:pt x="442468" y="278091"/>
                </a:lnTo>
                <a:close/>
              </a:path>
              <a:path w="737869" h="720089">
                <a:moveTo>
                  <a:pt x="454761" y="651814"/>
                </a:moveTo>
                <a:lnTo>
                  <a:pt x="449262" y="646303"/>
                </a:lnTo>
                <a:lnTo>
                  <a:pt x="435686" y="646303"/>
                </a:lnTo>
                <a:lnTo>
                  <a:pt x="430174" y="651814"/>
                </a:lnTo>
                <a:lnTo>
                  <a:pt x="430174" y="665378"/>
                </a:lnTo>
                <a:lnTo>
                  <a:pt x="435686" y="670890"/>
                </a:lnTo>
                <a:lnTo>
                  <a:pt x="449262" y="670890"/>
                </a:lnTo>
                <a:lnTo>
                  <a:pt x="454761" y="665378"/>
                </a:lnTo>
                <a:lnTo>
                  <a:pt x="454761" y="658596"/>
                </a:lnTo>
                <a:lnTo>
                  <a:pt x="454761" y="651814"/>
                </a:lnTo>
                <a:close/>
              </a:path>
              <a:path w="737869" h="720089">
                <a:moveTo>
                  <a:pt x="468249" y="44386"/>
                </a:moveTo>
                <a:lnTo>
                  <a:pt x="463448" y="39585"/>
                </a:lnTo>
                <a:lnTo>
                  <a:pt x="445185" y="24574"/>
                </a:lnTo>
                <a:lnTo>
                  <a:pt x="442823" y="22631"/>
                </a:lnTo>
                <a:lnTo>
                  <a:pt x="419620" y="10210"/>
                </a:lnTo>
                <a:lnTo>
                  <a:pt x="394436" y="2590"/>
                </a:lnTo>
                <a:lnTo>
                  <a:pt x="367855" y="0"/>
                </a:lnTo>
                <a:lnTo>
                  <a:pt x="344411" y="2057"/>
                </a:lnTo>
                <a:lnTo>
                  <a:pt x="300609" y="17919"/>
                </a:lnTo>
                <a:lnTo>
                  <a:pt x="275424" y="43103"/>
                </a:lnTo>
                <a:lnTo>
                  <a:pt x="275386" y="43446"/>
                </a:lnTo>
                <a:lnTo>
                  <a:pt x="284086" y="53873"/>
                </a:lnTo>
                <a:lnTo>
                  <a:pt x="291833" y="54571"/>
                </a:lnTo>
                <a:lnTo>
                  <a:pt x="297053" y="50215"/>
                </a:lnTo>
                <a:lnTo>
                  <a:pt x="312839" y="39230"/>
                </a:lnTo>
                <a:lnTo>
                  <a:pt x="330200" y="31191"/>
                </a:lnTo>
                <a:lnTo>
                  <a:pt x="348678" y="26250"/>
                </a:lnTo>
                <a:lnTo>
                  <a:pt x="367855" y="24574"/>
                </a:lnTo>
                <a:lnTo>
                  <a:pt x="389597" y="26695"/>
                </a:lnTo>
                <a:lnTo>
                  <a:pt x="410210" y="32943"/>
                </a:lnTo>
                <a:lnTo>
                  <a:pt x="429196" y="43103"/>
                </a:lnTo>
                <a:lnTo>
                  <a:pt x="446074" y="56972"/>
                </a:lnTo>
                <a:lnTo>
                  <a:pt x="448475" y="59372"/>
                </a:lnTo>
                <a:lnTo>
                  <a:pt x="451612" y="60566"/>
                </a:lnTo>
                <a:lnTo>
                  <a:pt x="457911" y="60566"/>
                </a:lnTo>
                <a:lnTo>
                  <a:pt x="461048" y="59372"/>
                </a:lnTo>
                <a:lnTo>
                  <a:pt x="468249" y="52171"/>
                </a:lnTo>
                <a:lnTo>
                  <a:pt x="468249" y="44386"/>
                </a:lnTo>
                <a:close/>
              </a:path>
              <a:path w="737869" h="720089">
                <a:moveTo>
                  <a:pt x="503923" y="578078"/>
                </a:moveTo>
                <a:lnTo>
                  <a:pt x="498424" y="572566"/>
                </a:lnTo>
                <a:lnTo>
                  <a:pt x="484847" y="572566"/>
                </a:lnTo>
                <a:lnTo>
                  <a:pt x="479336" y="578078"/>
                </a:lnTo>
                <a:lnTo>
                  <a:pt x="479336" y="591642"/>
                </a:lnTo>
                <a:lnTo>
                  <a:pt x="484847" y="597154"/>
                </a:lnTo>
                <a:lnTo>
                  <a:pt x="498424" y="597154"/>
                </a:lnTo>
                <a:lnTo>
                  <a:pt x="503923" y="591642"/>
                </a:lnTo>
                <a:lnTo>
                  <a:pt x="503923" y="584860"/>
                </a:lnTo>
                <a:lnTo>
                  <a:pt x="503923" y="578078"/>
                </a:lnTo>
                <a:close/>
              </a:path>
              <a:path w="737869" h="720089">
                <a:moveTo>
                  <a:pt x="540804" y="602653"/>
                </a:moveTo>
                <a:lnTo>
                  <a:pt x="535305" y="597141"/>
                </a:lnTo>
                <a:lnTo>
                  <a:pt x="521728" y="597141"/>
                </a:lnTo>
                <a:lnTo>
                  <a:pt x="516216" y="602653"/>
                </a:lnTo>
                <a:lnTo>
                  <a:pt x="516216" y="616216"/>
                </a:lnTo>
                <a:lnTo>
                  <a:pt x="521728" y="621728"/>
                </a:lnTo>
                <a:lnTo>
                  <a:pt x="535305" y="621728"/>
                </a:lnTo>
                <a:lnTo>
                  <a:pt x="540804" y="616216"/>
                </a:lnTo>
                <a:lnTo>
                  <a:pt x="540804" y="609434"/>
                </a:lnTo>
                <a:lnTo>
                  <a:pt x="540804" y="602653"/>
                </a:lnTo>
                <a:close/>
              </a:path>
              <a:path w="737869" h="720089">
                <a:moveTo>
                  <a:pt x="602259" y="578078"/>
                </a:moveTo>
                <a:lnTo>
                  <a:pt x="596760" y="572566"/>
                </a:lnTo>
                <a:lnTo>
                  <a:pt x="583184" y="572566"/>
                </a:lnTo>
                <a:lnTo>
                  <a:pt x="577672" y="578078"/>
                </a:lnTo>
                <a:lnTo>
                  <a:pt x="577672" y="591642"/>
                </a:lnTo>
                <a:lnTo>
                  <a:pt x="583184" y="597154"/>
                </a:lnTo>
                <a:lnTo>
                  <a:pt x="596760" y="597154"/>
                </a:lnTo>
                <a:lnTo>
                  <a:pt x="602259" y="591642"/>
                </a:lnTo>
                <a:lnTo>
                  <a:pt x="602259" y="584860"/>
                </a:lnTo>
                <a:lnTo>
                  <a:pt x="602259" y="578078"/>
                </a:lnTo>
                <a:close/>
              </a:path>
              <a:path w="737869" h="720089">
                <a:moveTo>
                  <a:pt x="639127" y="651814"/>
                </a:moveTo>
                <a:lnTo>
                  <a:pt x="633628" y="646303"/>
                </a:lnTo>
                <a:lnTo>
                  <a:pt x="620052" y="646303"/>
                </a:lnTo>
                <a:lnTo>
                  <a:pt x="614540" y="651814"/>
                </a:lnTo>
                <a:lnTo>
                  <a:pt x="614540" y="665378"/>
                </a:lnTo>
                <a:lnTo>
                  <a:pt x="620052" y="670890"/>
                </a:lnTo>
                <a:lnTo>
                  <a:pt x="633628" y="670890"/>
                </a:lnTo>
                <a:lnTo>
                  <a:pt x="639127" y="665378"/>
                </a:lnTo>
                <a:lnTo>
                  <a:pt x="639127" y="658596"/>
                </a:lnTo>
                <a:lnTo>
                  <a:pt x="639127" y="651814"/>
                </a:lnTo>
                <a:close/>
              </a:path>
              <a:path w="737869" h="720089">
                <a:moveTo>
                  <a:pt x="688289" y="590359"/>
                </a:moveTo>
                <a:lnTo>
                  <a:pt x="682790" y="584847"/>
                </a:lnTo>
                <a:lnTo>
                  <a:pt x="669213" y="584847"/>
                </a:lnTo>
                <a:lnTo>
                  <a:pt x="663702" y="590359"/>
                </a:lnTo>
                <a:lnTo>
                  <a:pt x="663702" y="603923"/>
                </a:lnTo>
                <a:lnTo>
                  <a:pt x="669213" y="609434"/>
                </a:lnTo>
                <a:lnTo>
                  <a:pt x="682790" y="609434"/>
                </a:lnTo>
                <a:lnTo>
                  <a:pt x="688289" y="603923"/>
                </a:lnTo>
                <a:lnTo>
                  <a:pt x="688289" y="597141"/>
                </a:lnTo>
                <a:lnTo>
                  <a:pt x="688289" y="590359"/>
                </a:lnTo>
                <a:close/>
              </a:path>
              <a:path w="737869" h="720089">
                <a:moveTo>
                  <a:pt x="737450" y="516851"/>
                </a:moveTo>
                <a:lnTo>
                  <a:pt x="731939" y="511771"/>
                </a:lnTo>
                <a:lnTo>
                  <a:pt x="712863" y="511771"/>
                </a:lnTo>
                <a:lnTo>
                  <a:pt x="712863" y="535901"/>
                </a:lnTo>
                <a:lnTo>
                  <a:pt x="712863" y="695921"/>
                </a:lnTo>
                <a:lnTo>
                  <a:pt x="24587" y="695921"/>
                </a:lnTo>
                <a:lnTo>
                  <a:pt x="24587" y="535901"/>
                </a:lnTo>
                <a:lnTo>
                  <a:pt x="319557" y="535901"/>
                </a:lnTo>
                <a:lnTo>
                  <a:pt x="319557" y="626071"/>
                </a:lnTo>
                <a:lnTo>
                  <a:pt x="320852" y="628611"/>
                </a:lnTo>
                <a:lnTo>
                  <a:pt x="362432" y="670521"/>
                </a:lnTo>
                <a:lnTo>
                  <a:pt x="365582" y="671791"/>
                </a:lnTo>
                <a:lnTo>
                  <a:pt x="371868" y="671791"/>
                </a:lnTo>
                <a:lnTo>
                  <a:pt x="375018" y="670521"/>
                </a:lnTo>
                <a:lnTo>
                  <a:pt x="403999" y="641311"/>
                </a:lnTo>
                <a:lnTo>
                  <a:pt x="416598" y="628611"/>
                </a:lnTo>
                <a:lnTo>
                  <a:pt x="417893" y="626071"/>
                </a:lnTo>
                <a:lnTo>
                  <a:pt x="417893" y="535901"/>
                </a:lnTo>
                <a:lnTo>
                  <a:pt x="712863" y="535901"/>
                </a:lnTo>
                <a:lnTo>
                  <a:pt x="712863" y="511771"/>
                </a:lnTo>
                <a:lnTo>
                  <a:pt x="616153" y="511771"/>
                </a:lnTo>
                <a:lnTo>
                  <a:pt x="615950" y="487641"/>
                </a:lnTo>
                <a:lnTo>
                  <a:pt x="615899" y="481291"/>
                </a:lnTo>
                <a:lnTo>
                  <a:pt x="615784" y="468591"/>
                </a:lnTo>
                <a:lnTo>
                  <a:pt x="615734" y="462241"/>
                </a:lnTo>
                <a:lnTo>
                  <a:pt x="615632" y="450811"/>
                </a:lnTo>
                <a:lnTo>
                  <a:pt x="642112" y="450811"/>
                </a:lnTo>
                <a:lnTo>
                  <a:pt x="660590" y="448271"/>
                </a:lnTo>
                <a:lnTo>
                  <a:pt x="695540" y="425411"/>
                </a:lnTo>
                <a:lnTo>
                  <a:pt x="720255" y="388581"/>
                </a:lnTo>
                <a:lnTo>
                  <a:pt x="725741" y="374611"/>
                </a:lnTo>
                <a:lnTo>
                  <a:pt x="721385" y="366991"/>
                </a:lnTo>
                <a:lnTo>
                  <a:pt x="717296" y="364451"/>
                </a:lnTo>
                <a:lnTo>
                  <a:pt x="691159" y="364451"/>
                </a:lnTo>
                <a:lnTo>
                  <a:pt x="691159" y="388581"/>
                </a:lnTo>
                <a:lnTo>
                  <a:pt x="682891" y="402551"/>
                </a:lnTo>
                <a:lnTo>
                  <a:pt x="675246" y="412711"/>
                </a:lnTo>
                <a:lnTo>
                  <a:pt x="665530" y="419061"/>
                </a:lnTo>
                <a:lnTo>
                  <a:pt x="654291" y="424141"/>
                </a:lnTo>
                <a:lnTo>
                  <a:pt x="642112" y="425411"/>
                </a:lnTo>
                <a:lnTo>
                  <a:pt x="623963" y="425411"/>
                </a:lnTo>
                <a:lnTo>
                  <a:pt x="632231" y="411441"/>
                </a:lnTo>
                <a:lnTo>
                  <a:pt x="639876" y="402551"/>
                </a:lnTo>
                <a:lnTo>
                  <a:pt x="649605" y="394931"/>
                </a:lnTo>
                <a:lnTo>
                  <a:pt x="652411" y="393661"/>
                </a:lnTo>
                <a:lnTo>
                  <a:pt x="660831" y="389851"/>
                </a:lnTo>
                <a:lnTo>
                  <a:pt x="673011" y="388581"/>
                </a:lnTo>
                <a:lnTo>
                  <a:pt x="691159" y="388581"/>
                </a:lnTo>
                <a:lnTo>
                  <a:pt x="691159" y="364451"/>
                </a:lnTo>
                <a:lnTo>
                  <a:pt x="673011" y="364451"/>
                </a:lnTo>
                <a:lnTo>
                  <a:pt x="656247" y="365721"/>
                </a:lnTo>
                <a:lnTo>
                  <a:pt x="640588" y="372071"/>
                </a:lnTo>
                <a:lnTo>
                  <a:pt x="626681" y="380961"/>
                </a:lnTo>
                <a:lnTo>
                  <a:pt x="615149" y="393661"/>
                </a:lnTo>
                <a:lnTo>
                  <a:pt x="615035" y="379691"/>
                </a:lnTo>
                <a:lnTo>
                  <a:pt x="614908" y="364451"/>
                </a:lnTo>
                <a:lnTo>
                  <a:pt x="614845" y="356831"/>
                </a:lnTo>
                <a:lnTo>
                  <a:pt x="630516" y="331431"/>
                </a:lnTo>
                <a:lnTo>
                  <a:pt x="633641" y="326351"/>
                </a:lnTo>
                <a:lnTo>
                  <a:pt x="640308" y="311111"/>
                </a:lnTo>
                <a:lnTo>
                  <a:pt x="642696" y="294601"/>
                </a:lnTo>
                <a:lnTo>
                  <a:pt x="640765" y="278091"/>
                </a:lnTo>
                <a:lnTo>
                  <a:pt x="634517" y="262851"/>
                </a:lnTo>
                <a:lnTo>
                  <a:pt x="629488" y="253961"/>
                </a:lnTo>
                <a:lnTo>
                  <a:pt x="618121" y="233857"/>
                </a:lnTo>
                <a:lnTo>
                  <a:pt x="618121" y="294601"/>
                </a:lnTo>
                <a:lnTo>
                  <a:pt x="616661" y="303491"/>
                </a:lnTo>
                <a:lnTo>
                  <a:pt x="612584" y="313651"/>
                </a:lnTo>
                <a:lnTo>
                  <a:pt x="601510" y="331431"/>
                </a:lnTo>
                <a:lnTo>
                  <a:pt x="590410" y="313651"/>
                </a:lnTo>
                <a:lnTo>
                  <a:pt x="586232" y="303491"/>
                </a:lnTo>
                <a:lnTo>
                  <a:pt x="584733" y="294601"/>
                </a:lnTo>
                <a:lnTo>
                  <a:pt x="585939" y="284441"/>
                </a:lnTo>
                <a:lnTo>
                  <a:pt x="618121" y="294601"/>
                </a:lnTo>
                <a:lnTo>
                  <a:pt x="618121" y="233857"/>
                </a:lnTo>
                <a:lnTo>
                  <a:pt x="610108" y="219671"/>
                </a:lnTo>
                <a:lnTo>
                  <a:pt x="606044" y="217131"/>
                </a:lnTo>
                <a:lnTo>
                  <a:pt x="597166" y="217131"/>
                </a:lnTo>
                <a:lnTo>
                  <a:pt x="593128" y="219671"/>
                </a:lnTo>
                <a:lnTo>
                  <a:pt x="568528" y="261581"/>
                </a:lnTo>
                <a:lnTo>
                  <a:pt x="562127" y="278091"/>
                </a:lnTo>
                <a:lnTo>
                  <a:pt x="560158" y="294601"/>
                </a:lnTo>
                <a:lnTo>
                  <a:pt x="562597" y="311111"/>
                </a:lnTo>
                <a:lnTo>
                  <a:pt x="569429" y="326351"/>
                </a:lnTo>
                <a:lnTo>
                  <a:pt x="590283" y="360641"/>
                </a:lnTo>
                <a:lnTo>
                  <a:pt x="590334" y="366991"/>
                </a:lnTo>
                <a:lnTo>
                  <a:pt x="590461" y="380961"/>
                </a:lnTo>
                <a:lnTo>
                  <a:pt x="590575" y="394931"/>
                </a:lnTo>
                <a:lnTo>
                  <a:pt x="584796" y="388581"/>
                </a:lnTo>
                <a:lnTo>
                  <a:pt x="580542" y="383921"/>
                </a:lnTo>
                <a:lnTo>
                  <a:pt x="580542" y="425411"/>
                </a:lnTo>
                <a:lnTo>
                  <a:pt x="562394" y="425411"/>
                </a:lnTo>
                <a:lnTo>
                  <a:pt x="521614" y="402551"/>
                </a:lnTo>
                <a:lnTo>
                  <a:pt x="513346" y="388581"/>
                </a:lnTo>
                <a:lnTo>
                  <a:pt x="531495" y="388581"/>
                </a:lnTo>
                <a:lnTo>
                  <a:pt x="572274" y="411441"/>
                </a:lnTo>
                <a:lnTo>
                  <a:pt x="580542" y="425411"/>
                </a:lnTo>
                <a:lnTo>
                  <a:pt x="580542" y="383921"/>
                </a:lnTo>
                <a:lnTo>
                  <a:pt x="579005" y="382231"/>
                </a:lnTo>
                <a:lnTo>
                  <a:pt x="564832" y="372071"/>
                </a:lnTo>
                <a:lnTo>
                  <a:pt x="548754" y="366991"/>
                </a:lnTo>
                <a:lnTo>
                  <a:pt x="531495" y="364451"/>
                </a:lnTo>
                <a:lnTo>
                  <a:pt x="487210" y="364451"/>
                </a:lnTo>
                <a:lnTo>
                  <a:pt x="483120" y="366991"/>
                </a:lnTo>
                <a:lnTo>
                  <a:pt x="478751" y="374611"/>
                </a:lnTo>
                <a:lnTo>
                  <a:pt x="478815" y="379691"/>
                </a:lnTo>
                <a:lnTo>
                  <a:pt x="500532" y="415251"/>
                </a:lnTo>
                <a:lnTo>
                  <a:pt x="543928" y="448271"/>
                </a:lnTo>
                <a:lnTo>
                  <a:pt x="562394" y="450811"/>
                </a:lnTo>
                <a:lnTo>
                  <a:pt x="591058" y="450811"/>
                </a:lnTo>
                <a:lnTo>
                  <a:pt x="591578" y="511771"/>
                </a:lnTo>
                <a:lnTo>
                  <a:pt x="417893" y="511771"/>
                </a:lnTo>
                <a:lnTo>
                  <a:pt x="417893" y="438111"/>
                </a:lnTo>
                <a:lnTo>
                  <a:pt x="424675" y="438111"/>
                </a:lnTo>
                <a:lnTo>
                  <a:pt x="430174" y="433031"/>
                </a:lnTo>
                <a:lnTo>
                  <a:pt x="430174" y="413981"/>
                </a:lnTo>
                <a:lnTo>
                  <a:pt x="430174" y="394931"/>
                </a:lnTo>
                <a:lnTo>
                  <a:pt x="430174" y="384771"/>
                </a:lnTo>
                <a:lnTo>
                  <a:pt x="440207" y="377151"/>
                </a:lnTo>
                <a:lnTo>
                  <a:pt x="455269" y="365721"/>
                </a:lnTo>
                <a:lnTo>
                  <a:pt x="474662" y="340321"/>
                </a:lnTo>
                <a:lnTo>
                  <a:pt x="487197" y="311111"/>
                </a:lnTo>
                <a:lnTo>
                  <a:pt x="491629" y="278091"/>
                </a:lnTo>
                <a:lnTo>
                  <a:pt x="481965" y="229831"/>
                </a:lnTo>
                <a:lnTo>
                  <a:pt x="467055" y="208292"/>
                </a:lnTo>
                <a:lnTo>
                  <a:pt x="467055" y="278091"/>
                </a:lnTo>
                <a:lnTo>
                  <a:pt x="459320" y="316191"/>
                </a:lnTo>
                <a:lnTo>
                  <a:pt x="438226" y="347941"/>
                </a:lnTo>
                <a:lnTo>
                  <a:pt x="406971" y="368261"/>
                </a:lnTo>
                <a:lnTo>
                  <a:pt x="405599" y="368592"/>
                </a:lnTo>
                <a:lnTo>
                  <a:pt x="405599" y="394931"/>
                </a:lnTo>
                <a:lnTo>
                  <a:pt x="405599" y="413981"/>
                </a:lnTo>
                <a:lnTo>
                  <a:pt x="393306" y="413981"/>
                </a:lnTo>
                <a:lnTo>
                  <a:pt x="393306" y="438111"/>
                </a:lnTo>
                <a:lnTo>
                  <a:pt x="393306" y="462241"/>
                </a:lnTo>
                <a:lnTo>
                  <a:pt x="374230" y="462241"/>
                </a:lnTo>
                <a:lnTo>
                  <a:pt x="368731" y="468591"/>
                </a:lnTo>
                <a:lnTo>
                  <a:pt x="368731" y="481291"/>
                </a:lnTo>
                <a:lnTo>
                  <a:pt x="374230" y="487641"/>
                </a:lnTo>
                <a:lnTo>
                  <a:pt x="393306" y="487641"/>
                </a:lnTo>
                <a:lnTo>
                  <a:pt x="393306" y="617181"/>
                </a:lnTo>
                <a:lnTo>
                  <a:pt x="368731" y="641311"/>
                </a:lnTo>
                <a:lnTo>
                  <a:pt x="344144" y="617181"/>
                </a:lnTo>
                <a:lnTo>
                  <a:pt x="344144" y="535901"/>
                </a:lnTo>
                <a:lnTo>
                  <a:pt x="344144" y="438111"/>
                </a:lnTo>
                <a:lnTo>
                  <a:pt x="393306" y="438111"/>
                </a:lnTo>
                <a:lnTo>
                  <a:pt x="393306" y="413981"/>
                </a:lnTo>
                <a:lnTo>
                  <a:pt x="331851" y="413981"/>
                </a:lnTo>
                <a:lnTo>
                  <a:pt x="331851" y="394931"/>
                </a:lnTo>
                <a:lnTo>
                  <a:pt x="349846" y="400011"/>
                </a:lnTo>
                <a:lnTo>
                  <a:pt x="359181" y="401281"/>
                </a:lnTo>
                <a:lnTo>
                  <a:pt x="378269" y="401281"/>
                </a:lnTo>
                <a:lnTo>
                  <a:pt x="387616" y="400011"/>
                </a:lnTo>
                <a:lnTo>
                  <a:pt x="405599" y="394931"/>
                </a:lnTo>
                <a:lnTo>
                  <a:pt x="405599" y="368592"/>
                </a:lnTo>
                <a:lnTo>
                  <a:pt x="368731" y="377151"/>
                </a:lnTo>
                <a:lnTo>
                  <a:pt x="330492" y="368261"/>
                </a:lnTo>
                <a:lnTo>
                  <a:pt x="299237" y="347941"/>
                </a:lnTo>
                <a:lnTo>
                  <a:pt x="278142" y="316191"/>
                </a:lnTo>
                <a:lnTo>
                  <a:pt x="270395" y="278091"/>
                </a:lnTo>
                <a:lnTo>
                  <a:pt x="278142" y="239991"/>
                </a:lnTo>
                <a:lnTo>
                  <a:pt x="299237" y="208241"/>
                </a:lnTo>
                <a:lnTo>
                  <a:pt x="330492" y="187921"/>
                </a:lnTo>
                <a:lnTo>
                  <a:pt x="368731" y="180301"/>
                </a:lnTo>
                <a:lnTo>
                  <a:pt x="406971" y="187921"/>
                </a:lnTo>
                <a:lnTo>
                  <a:pt x="438226" y="208241"/>
                </a:lnTo>
                <a:lnTo>
                  <a:pt x="459320" y="239991"/>
                </a:lnTo>
                <a:lnTo>
                  <a:pt x="467055" y="278091"/>
                </a:lnTo>
                <a:lnTo>
                  <a:pt x="467055" y="208292"/>
                </a:lnTo>
                <a:lnTo>
                  <a:pt x="455599" y="191731"/>
                </a:lnTo>
                <a:lnTo>
                  <a:pt x="438848" y="180301"/>
                </a:lnTo>
                <a:lnTo>
                  <a:pt x="416521" y="165061"/>
                </a:lnTo>
                <a:lnTo>
                  <a:pt x="368731" y="154901"/>
                </a:lnTo>
                <a:lnTo>
                  <a:pt x="320929" y="165061"/>
                </a:lnTo>
                <a:lnTo>
                  <a:pt x="281863" y="191731"/>
                </a:lnTo>
                <a:lnTo>
                  <a:pt x="255498" y="229831"/>
                </a:lnTo>
                <a:lnTo>
                  <a:pt x="245821" y="278091"/>
                </a:lnTo>
                <a:lnTo>
                  <a:pt x="250266" y="311111"/>
                </a:lnTo>
                <a:lnTo>
                  <a:pt x="262788" y="340321"/>
                </a:lnTo>
                <a:lnTo>
                  <a:pt x="282194" y="365721"/>
                </a:lnTo>
                <a:lnTo>
                  <a:pt x="307276" y="384771"/>
                </a:lnTo>
                <a:lnTo>
                  <a:pt x="307276" y="433031"/>
                </a:lnTo>
                <a:lnTo>
                  <a:pt x="312775" y="438111"/>
                </a:lnTo>
                <a:lnTo>
                  <a:pt x="319557" y="438111"/>
                </a:lnTo>
                <a:lnTo>
                  <a:pt x="319557" y="511771"/>
                </a:lnTo>
                <a:lnTo>
                  <a:pt x="149110" y="511771"/>
                </a:lnTo>
                <a:lnTo>
                  <a:pt x="148907" y="487641"/>
                </a:lnTo>
                <a:lnTo>
                  <a:pt x="148856" y="481291"/>
                </a:lnTo>
                <a:lnTo>
                  <a:pt x="148742" y="468591"/>
                </a:lnTo>
                <a:lnTo>
                  <a:pt x="148691" y="462241"/>
                </a:lnTo>
                <a:lnTo>
                  <a:pt x="148590" y="450811"/>
                </a:lnTo>
                <a:lnTo>
                  <a:pt x="175069" y="450811"/>
                </a:lnTo>
                <a:lnTo>
                  <a:pt x="225336" y="429221"/>
                </a:lnTo>
                <a:lnTo>
                  <a:pt x="253212" y="388581"/>
                </a:lnTo>
                <a:lnTo>
                  <a:pt x="258699" y="374611"/>
                </a:lnTo>
                <a:lnTo>
                  <a:pt x="254330" y="366991"/>
                </a:lnTo>
                <a:lnTo>
                  <a:pt x="250240" y="364451"/>
                </a:lnTo>
                <a:lnTo>
                  <a:pt x="224104" y="364451"/>
                </a:lnTo>
                <a:lnTo>
                  <a:pt x="224104" y="388581"/>
                </a:lnTo>
                <a:lnTo>
                  <a:pt x="215836" y="402551"/>
                </a:lnTo>
                <a:lnTo>
                  <a:pt x="208203" y="412711"/>
                </a:lnTo>
                <a:lnTo>
                  <a:pt x="198475" y="419061"/>
                </a:lnTo>
                <a:lnTo>
                  <a:pt x="187248" y="424141"/>
                </a:lnTo>
                <a:lnTo>
                  <a:pt x="175069" y="425411"/>
                </a:lnTo>
                <a:lnTo>
                  <a:pt x="156908" y="425411"/>
                </a:lnTo>
                <a:lnTo>
                  <a:pt x="165176" y="411441"/>
                </a:lnTo>
                <a:lnTo>
                  <a:pt x="172821" y="402551"/>
                </a:lnTo>
                <a:lnTo>
                  <a:pt x="182549" y="394931"/>
                </a:lnTo>
                <a:lnTo>
                  <a:pt x="185356" y="393661"/>
                </a:lnTo>
                <a:lnTo>
                  <a:pt x="193776" y="389851"/>
                </a:lnTo>
                <a:lnTo>
                  <a:pt x="205955" y="388581"/>
                </a:lnTo>
                <a:lnTo>
                  <a:pt x="224104" y="388581"/>
                </a:lnTo>
                <a:lnTo>
                  <a:pt x="224104" y="364451"/>
                </a:lnTo>
                <a:lnTo>
                  <a:pt x="205955" y="364451"/>
                </a:lnTo>
                <a:lnTo>
                  <a:pt x="189204" y="365721"/>
                </a:lnTo>
                <a:lnTo>
                  <a:pt x="173545" y="372071"/>
                </a:lnTo>
                <a:lnTo>
                  <a:pt x="159626" y="380961"/>
                </a:lnTo>
                <a:lnTo>
                  <a:pt x="148094" y="393661"/>
                </a:lnTo>
                <a:lnTo>
                  <a:pt x="147980" y="379691"/>
                </a:lnTo>
                <a:lnTo>
                  <a:pt x="147853" y="364451"/>
                </a:lnTo>
                <a:lnTo>
                  <a:pt x="147789" y="356831"/>
                </a:lnTo>
                <a:lnTo>
                  <a:pt x="163461" y="331431"/>
                </a:lnTo>
                <a:lnTo>
                  <a:pt x="166585" y="326351"/>
                </a:lnTo>
                <a:lnTo>
                  <a:pt x="173266" y="311111"/>
                </a:lnTo>
                <a:lnTo>
                  <a:pt x="175641" y="294601"/>
                </a:lnTo>
                <a:lnTo>
                  <a:pt x="173723" y="278091"/>
                </a:lnTo>
                <a:lnTo>
                  <a:pt x="167474" y="262851"/>
                </a:lnTo>
                <a:lnTo>
                  <a:pt x="162445" y="253961"/>
                </a:lnTo>
                <a:lnTo>
                  <a:pt x="151066" y="233832"/>
                </a:lnTo>
                <a:lnTo>
                  <a:pt x="151066" y="294601"/>
                </a:lnTo>
                <a:lnTo>
                  <a:pt x="149618" y="303491"/>
                </a:lnTo>
                <a:lnTo>
                  <a:pt x="145529" y="313651"/>
                </a:lnTo>
                <a:lnTo>
                  <a:pt x="134467" y="331431"/>
                </a:lnTo>
                <a:lnTo>
                  <a:pt x="123355" y="313651"/>
                </a:lnTo>
                <a:lnTo>
                  <a:pt x="119176" y="303491"/>
                </a:lnTo>
                <a:lnTo>
                  <a:pt x="117690" y="294601"/>
                </a:lnTo>
                <a:lnTo>
                  <a:pt x="118897" y="284441"/>
                </a:lnTo>
                <a:lnTo>
                  <a:pt x="151066" y="294601"/>
                </a:lnTo>
                <a:lnTo>
                  <a:pt x="151066" y="233832"/>
                </a:lnTo>
                <a:lnTo>
                  <a:pt x="143065" y="219671"/>
                </a:lnTo>
                <a:lnTo>
                  <a:pt x="139001" y="217131"/>
                </a:lnTo>
                <a:lnTo>
                  <a:pt x="130136" y="217131"/>
                </a:lnTo>
                <a:lnTo>
                  <a:pt x="126072" y="219671"/>
                </a:lnTo>
                <a:lnTo>
                  <a:pt x="101485" y="261581"/>
                </a:lnTo>
                <a:lnTo>
                  <a:pt x="95084" y="278091"/>
                </a:lnTo>
                <a:lnTo>
                  <a:pt x="93103" y="294601"/>
                </a:lnTo>
                <a:lnTo>
                  <a:pt x="95542" y="311111"/>
                </a:lnTo>
                <a:lnTo>
                  <a:pt x="102387" y="326351"/>
                </a:lnTo>
                <a:lnTo>
                  <a:pt x="123240" y="360641"/>
                </a:lnTo>
                <a:lnTo>
                  <a:pt x="123291" y="366991"/>
                </a:lnTo>
                <a:lnTo>
                  <a:pt x="123418" y="380961"/>
                </a:lnTo>
                <a:lnTo>
                  <a:pt x="123532" y="394931"/>
                </a:lnTo>
                <a:lnTo>
                  <a:pt x="117741" y="388581"/>
                </a:lnTo>
                <a:lnTo>
                  <a:pt x="113499" y="383933"/>
                </a:lnTo>
                <a:lnTo>
                  <a:pt x="113499" y="425411"/>
                </a:lnTo>
                <a:lnTo>
                  <a:pt x="95338" y="425411"/>
                </a:lnTo>
                <a:lnTo>
                  <a:pt x="54571" y="402551"/>
                </a:lnTo>
                <a:lnTo>
                  <a:pt x="46291" y="388581"/>
                </a:lnTo>
                <a:lnTo>
                  <a:pt x="64439" y="388581"/>
                </a:lnTo>
                <a:lnTo>
                  <a:pt x="105219" y="411441"/>
                </a:lnTo>
                <a:lnTo>
                  <a:pt x="113499" y="425411"/>
                </a:lnTo>
                <a:lnTo>
                  <a:pt x="113499" y="383933"/>
                </a:lnTo>
                <a:lnTo>
                  <a:pt x="111950" y="382231"/>
                </a:lnTo>
                <a:lnTo>
                  <a:pt x="97777" y="372071"/>
                </a:lnTo>
                <a:lnTo>
                  <a:pt x="81711" y="366991"/>
                </a:lnTo>
                <a:lnTo>
                  <a:pt x="64439" y="364451"/>
                </a:lnTo>
                <a:lnTo>
                  <a:pt x="20154" y="364451"/>
                </a:lnTo>
                <a:lnTo>
                  <a:pt x="16078" y="366991"/>
                </a:lnTo>
                <a:lnTo>
                  <a:pt x="11709" y="374611"/>
                </a:lnTo>
                <a:lnTo>
                  <a:pt x="11772" y="379691"/>
                </a:lnTo>
                <a:lnTo>
                  <a:pt x="33489" y="415251"/>
                </a:lnTo>
                <a:lnTo>
                  <a:pt x="76873" y="448271"/>
                </a:lnTo>
                <a:lnTo>
                  <a:pt x="95338" y="450811"/>
                </a:lnTo>
                <a:lnTo>
                  <a:pt x="124002" y="450811"/>
                </a:lnTo>
                <a:lnTo>
                  <a:pt x="124536" y="511771"/>
                </a:lnTo>
                <a:lnTo>
                  <a:pt x="5511" y="511771"/>
                </a:lnTo>
                <a:lnTo>
                  <a:pt x="0" y="516851"/>
                </a:lnTo>
                <a:lnTo>
                  <a:pt x="0" y="714971"/>
                </a:lnTo>
                <a:lnTo>
                  <a:pt x="5511" y="720051"/>
                </a:lnTo>
                <a:lnTo>
                  <a:pt x="731939" y="720051"/>
                </a:lnTo>
                <a:lnTo>
                  <a:pt x="737450" y="714971"/>
                </a:lnTo>
                <a:lnTo>
                  <a:pt x="737450" y="695921"/>
                </a:lnTo>
                <a:lnTo>
                  <a:pt x="737450" y="535901"/>
                </a:lnTo>
                <a:lnTo>
                  <a:pt x="737450" y="516851"/>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pic>
        <p:nvPicPr>
          <p:cNvPr id="291" name="object 6" descr=""/>
          <p:cNvPicPr/>
          <p:nvPr/>
        </p:nvPicPr>
        <p:blipFill>
          <a:blip r:embed="rId1"/>
          <a:stretch/>
        </p:blipFill>
        <p:spPr>
          <a:xfrm>
            <a:off x="8180280" y="4255920"/>
            <a:ext cx="681480" cy="718200"/>
          </a:xfrm>
          <a:prstGeom prst="rect">
            <a:avLst/>
          </a:prstGeom>
          <a:ln w="0">
            <a:noFill/>
          </a:ln>
        </p:spPr>
      </p:pic>
      <p:pic>
        <p:nvPicPr>
          <p:cNvPr id="292" name="object 7" descr=""/>
          <p:cNvPicPr/>
          <p:nvPr/>
        </p:nvPicPr>
        <p:blipFill>
          <a:blip r:embed="rId2"/>
          <a:stretch/>
        </p:blipFill>
        <p:spPr>
          <a:xfrm>
            <a:off x="3073320" y="4257360"/>
            <a:ext cx="687960" cy="717120"/>
          </a:xfrm>
          <a:prstGeom prst="rect">
            <a:avLst/>
          </a:prstGeom>
          <a:ln w="0">
            <a:noFill/>
          </a:ln>
        </p:spPr>
      </p:pic>
      <p:sp>
        <p:nvSpPr>
          <p:cNvPr id="293" name="PlaceHolder 1"/>
          <p:cNvSpPr>
            <a:spLocks noGrp="1"/>
          </p:cNvSpPr>
          <p:nvPr>
            <p:ph type="title"/>
          </p:nvPr>
        </p:nvSpPr>
        <p:spPr>
          <a:xfrm>
            <a:off x="3031200" y="1472760"/>
            <a:ext cx="14228640" cy="1923840"/>
          </a:xfrm>
          <a:prstGeom prst="rect">
            <a:avLst/>
          </a:prstGeom>
          <a:noFill/>
          <a:ln w="0">
            <a:noFill/>
          </a:ln>
        </p:spPr>
        <p:txBody>
          <a:bodyPr lIns="0" rIns="0" tIns="111240" bIns="0" anchor="t">
            <a:noAutofit/>
          </a:bodyPr>
          <a:p>
            <a:pPr marL="12600" indent="0">
              <a:lnSpc>
                <a:spcPct val="100000"/>
              </a:lnSpc>
              <a:spcBef>
                <a:spcPts val="136"/>
              </a:spcBef>
              <a:buNone/>
              <a:tabLst>
                <a:tab algn="l" pos="0"/>
              </a:tabLst>
            </a:pPr>
            <a:r>
              <a:rPr b="1" lang="en-US" sz="5950" spc="-35" strike="noStrike">
                <a:solidFill>
                  <a:srgbClr val="262626"/>
                </a:solidFill>
                <a:latin typeface="Gill Sans MT"/>
              </a:rPr>
              <a:t>Applications:</a:t>
            </a:r>
            <a:r>
              <a:rPr b="1" lang="en-US" sz="5950" spc="-355" strike="noStrike">
                <a:solidFill>
                  <a:srgbClr val="262626"/>
                </a:solidFill>
                <a:latin typeface="Gill Sans MT"/>
              </a:rPr>
              <a:t> </a:t>
            </a:r>
            <a:r>
              <a:rPr b="1" lang="en-US" sz="5950" spc="-137" strike="noStrike">
                <a:solidFill>
                  <a:srgbClr val="262626"/>
                </a:solidFill>
                <a:latin typeface="Gill Sans MT"/>
              </a:rPr>
              <a:t>Retail,</a:t>
            </a:r>
            <a:r>
              <a:rPr b="1" lang="en-US" sz="5950" spc="-355" strike="noStrike">
                <a:solidFill>
                  <a:srgbClr val="262626"/>
                </a:solidFill>
                <a:latin typeface="Gill Sans MT"/>
              </a:rPr>
              <a:t> </a:t>
            </a:r>
            <a:r>
              <a:rPr b="1" lang="en-US" sz="5950" spc="-60" strike="noStrike">
                <a:solidFill>
                  <a:srgbClr val="262626"/>
                </a:solidFill>
                <a:latin typeface="Gill Sans MT"/>
              </a:rPr>
              <a:t>Industry,</a:t>
            </a:r>
            <a:r>
              <a:rPr b="1" lang="en-US" sz="5950" spc="-355" strike="noStrike">
                <a:solidFill>
                  <a:srgbClr val="262626"/>
                </a:solidFill>
                <a:latin typeface="Gill Sans MT"/>
              </a:rPr>
              <a:t> </a:t>
            </a:r>
            <a:r>
              <a:rPr b="1" lang="en-US" sz="5950" spc="-92" strike="noStrike">
                <a:solidFill>
                  <a:srgbClr val="262626"/>
                </a:solidFill>
                <a:latin typeface="Gill Sans MT"/>
              </a:rPr>
              <a:t>Agriculture</a:t>
            </a:r>
            <a:endParaRPr b="0" lang="en-US" sz="5950" spc="-1" strike="noStrike">
              <a:solidFill>
                <a:srgbClr val="000000"/>
              </a:solidFill>
              <a:latin typeface="Arial"/>
            </a:endParaRPr>
          </a:p>
        </p:txBody>
      </p:sp>
      <p:grpSp>
        <p:nvGrpSpPr>
          <p:cNvPr id="294" name="object 9"/>
          <p:cNvGrpSpPr/>
          <p:nvPr/>
        </p:nvGrpSpPr>
        <p:grpSpPr>
          <a:xfrm>
            <a:off x="989640" y="1692360"/>
            <a:ext cx="843840" cy="844200"/>
            <a:chOff x="989640" y="1692360"/>
            <a:chExt cx="843840" cy="844200"/>
          </a:xfrm>
        </p:grpSpPr>
        <p:sp>
          <p:nvSpPr>
            <p:cNvPr id="295" name="object 10"/>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96" name="object 11"/>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297" name="object 12"/>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399783" y="0"/>
                  </a:lnTo>
                  <a:lnTo>
                    <a:pt x="150698" y="249085"/>
                  </a:lnTo>
                  <a:lnTo>
                    <a:pt x="173697" y="272097"/>
                  </a:lnTo>
                  <a:lnTo>
                    <a:pt x="51650" y="394144"/>
                  </a:lnTo>
                  <a:lnTo>
                    <a:pt x="23622" y="430657"/>
                  </a:lnTo>
                  <a:lnTo>
                    <a:pt x="6007" y="473189"/>
                  </a:lnTo>
                  <a:lnTo>
                    <a:pt x="0" y="518820"/>
                  </a:lnTo>
                  <a:lnTo>
                    <a:pt x="381" y="530364"/>
                  </a:lnTo>
                  <a:lnTo>
                    <a:pt x="9359" y="575513"/>
                  </a:lnTo>
                  <a:lnTo>
                    <a:pt x="29718" y="616788"/>
                  </a:lnTo>
                  <a:lnTo>
                    <a:pt x="59867" y="651179"/>
                  </a:lnTo>
                  <a:lnTo>
                    <a:pt x="98082" y="676694"/>
                  </a:lnTo>
                  <a:lnTo>
                    <a:pt x="141668" y="691489"/>
                  </a:lnTo>
                  <a:lnTo>
                    <a:pt x="176060" y="694880"/>
                  </a:lnTo>
                  <a:lnTo>
                    <a:pt x="187604" y="694499"/>
                  </a:lnTo>
                  <a:lnTo>
                    <a:pt x="232740" y="685520"/>
                  </a:lnTo>
                  <a:lnTo>
                    <a:pt x="274027" y="665149"/>
                  </a:lnTo>
                  <a:lnTo>
                    <a:pt x="422783" y="521182"/>
                  </a:lnTo>
                  <a:lnTo>
                    <a:pt x="544804" y="643191"/>
                  </a:lnTo>
                  <a:lnTo>
                    <a:pt x="581317" y="671220"/>
                  </a:lnTo>
                  <a:lnTo>
                    <a:pt x="623849" y="688835"/>
                  </a:lnTo>
                  <a:lnTo>
                    <a:pt x="669480" y="694842"/>
                  </a:lnTo>
                  <a:lnTo>
                    <a:pt x="681024" y="694461"/>
                  </a:lnTo>
                  <a:lnTo>
                    <a:pt x="726173" y="685482"/>
                  </a:lnTo>
                  <a:lnTo>
                    <a:pt x="767448" y="665124"/>
                  </a:lnTo>
                  <a:lnTo>
                    <a:pt x="801839" y="634987"/>
                  </a:lnTo>
                  <a:lnTo>
                    <a:pt x="827354" y="596773"/>
                  </a:lnTo>
                  <a:lnTo>
                    <a:pt x="842149" y="553186"/>
                  </a:lnTo>
                  <a:lnTo>
                    <a:pt x="845159"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298" name="object 13"/>
          <p:cNvGrpSpPr/>
          <p:nvPr/>
        </p:nvGrpSpPr>
        <p:grpSpPr>
          <a:xfrm>
            <a:off x="0" y="0"/>
            <a:ext cx="14534640" cy="946800"/>
            <a:chOff x="0" y="0"/>
            <a:chExt cx="14534640" cy="946800"/>
          </a:xfrm>
        </p:grpSpPr>
        <p:sp>
          <p:nvSpPr>
            <p:cNvPr id="299" name="object 14"/>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0" name="object 15"/>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1" name="object 16"/>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302" name="object 17"/>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3" name="PlaceHolder 2"/>
          <p:cNvSpPr>
            <a:spLocks noGrp="1"/>
          </p:cNvSpPr>
          <p:nvPr>
            <p:ph type="sldNum" idx="35"/>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E6A1D249-BBD1-49B0-92B5-1B72630E71B1}"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object 2"/>
          <p:cNvSpPr/>
          <p:nvPr/>
        </p:nvSpPr>
        <p:spPr>
          <a:xfrm>
            <a:off x="1018800" y="42321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55" y="272084"/>
                </a:lnTo>
                <a:lnTo>
                  <a:pt x="422757" y="22987"/>
                </a:lnTo>
                <a:lnTo>
                  <a:pt x="399770" y="0"/>
                </a:lnTo>
                <a:lnTo>
                  <a:pt x="150685" y="249085"/>
                </a:lnTo>
                <a:lnTo>
                  <a:pt x="173672" y="272084"/>
                </a:lnTo>
                <a:lnTo>
                  <a:pt x="51650" y="394106"/>
                </a:lnTo>
                <a:lnTo>
                  <a:pt x="23622" y="430618"/>
                </a:lnTo>
                <a:lnTo>
                  <a:pt x="6007" y="473151"/>
                </a:lnTo>
                <a:lnTo>
                  <a:pt x="0" y="518782"/>
                </a:lnTo>
                <a:lnTo>
                  <a:pt x="368" y="530326"/>
                </a:lnTo>
                <a:lnTo>
                  <a:pt x="9359" y="575475"/>
                </a:lnTo>
                <a:lnTo>
                  <a:pt x="29718" y="616750"/>
                </a:lnTo>
                <a:lnTo>
                  <a:pt x="59855" y="651141"/>
                </a:lnTo>
                <a:lnTo>
                  <a:pt x="98069" y="676656"/>
                </a:lnTo>
                <a:lnTo>
                  <a:pt x="141655" y="691451"/>
                </a:lnTo>
                <a:lnTo>
                  <a:pt x="176060" y="694842"/>
                </a:lnTo>
                <a:lnTo>
                  <a:pt x="187591" y="694461"/>
                </a:lnTo>
                <a:lnTo>
                  <a:pt x="232740" y="685482"/>
                </a:lnTo>
                <a:lnTo>
                  <a:pt x="274027" y="665124"/>
                </a:lnTo>
                <a:lnTo>
                  <a:pt x="422757" y="521169"/>
                </a:lnTo>
                <a:lnTo>
                  <a:pt x="544791" y="643191"/>
                </a:lnTo>
                <a:lnTo>
                  <a:pt x="581304" y="671220"/>
                </a:lnTo>
                <a:lnTo>
                  <a:pt x="623836" y="688835"/>
                </a:lnTo>
                <a:lnTo>
                  <a:pt x="669467" y="694842"/>
                </a:lnTo>
                <a:lnTo>
                  <a:pt x="681012" y="694461"/>
                </a:lnTo>
                <a:lnTo>
                  <a:pt x="726160" y="685482"/>
                </a:lnTo>
                <a:lnTo>
                  <a:pt x="767435" y="665124"/>
                </a:lnTo>
                <a:lnTo>
                  <a:pt x="801827" y="634987"/>
                </a:lnTo>
                <a:lnTo>
                  <a:pt x="827341" y="596773"/>
                </a:lnTo>
                <a:lnTo>
                  <a:pt x="842137" y="553186"/>
                </a:lnTo>
                <a:lnTo>
                  <a:pt x="845146"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5" name="PlaceHolder 1"/>
          <p:cNvSpPr>
            <a:spLocks noGrp="1"/>
          </p:cNvSpPr>
          <p:nvPr>
            <p:ph type="title"/>
          </p:nvPr>
        </p:nvSpPr>
        <p:spPr>
          <a:xfrm>
            <a:off x="3060720" y="3808800"/>
            <a:ext cx="11206080" cy="2360880"/>
          </a:xfrm>
          <a:prstGeom prst="rect">
            <a:avLst/>
          </a:prstGeom>
          <a:noFill/>
          <a:ln w="0">
            <a:noFill/>
          </a:ln>
        </p:spPr>
        <p:txBody>
          <a:bodyPr lIns="0" rIns="0" tIns="127080" bIns="0" anchor="t">
            <a:noAutofit/>
          </a:bodyPr>
          <a:p>
            <a:pPr marL="12600" indent="0">
              <a:lnSpc>
                <a:spcPts val="8799"/>
              </a:lnSpc>
              <a:spcBef>
                <a:spcPts val="1001"/>
              </a:spcBef>
              <a:buNone/>
              <a:tabLst>
                <a:tab algn="l" pos="0"/>
              </a:tabLst>
            </a:pPr>
            <a:r>
              <a:rPr b="1" lang="en-US" sz="8000" spc="180" strike="noStrike">
                <a:solidFill>
                  <a:srgbClr val="262626"/>
                </a:solidFill>
                <a:latin typeface="Gill Sans MT"/>
              </a:rPr>
              <a:t>Challenges,</a:t>
            </a:r>
            <a:r>
              <a:rPr b="1" lang="en-US" sz="8000" spc="-650" strike="noStrike">
                <a:solidFill>
                  <a:srgbClr val="262626"/>
                </a:solidFill>
                <a:latin typeface="Gill Sans MT"/>
              </a:rPr>
              <a:t> </a:t>
            </a:r>
            <a:r>
              <a:rPr b="1" lang="en-US" sz="8000" spc="58" strike="noStrike">
                <a:solidFill>
                  <a:srgbClr val="262626"/>
                </a:solidFill>
                <a:latin typeface="Gill Sans MT"/>
              </a:rPr>
              <a:t>Ethics,</a:t>
            </a:r>
            <a:r>
              <a:rPr b="1" lang="en-US" sz="8000" spc="-650" strike="noStrike">
                <a:solidFill>
                  <a:srgbClr val="262626"/>
                </a:solidFill>
                <a:latin typeface="Gill Sans MT"/>
              </a:rPr>
              <a:t> </a:t>
            </a:r>
            <a:r>
              <a:rPr b="1" lang="en-US" sz="8000" spc="276" strike="noStrike">
                <a:solidFill>
                  <a:srgbClr val="262626"/>
                </a:solidFill>
                <a:latin typeface="Gill Sans MT"/>
              </a:rPr>
              <a:t>and </a:t>
            </a:r>
            <a:r>
              <a:rPr b="1" lang="en-US" sz="8000" spc="143" strike="noStrike">
                <a:solidFill>
                  <a:srgbClr val="262626"/>
                </a:solidFill>
                <a:latin typeface="Gill Sans MT"/>
              </a:rPr>
              <a:t>Conclusion</a:t>
            </a:r>
            <a:endParaRPr b="0" lang="en-US" sz="8000" spc="-1" strike="noStrike">
              <a:solidFill>
                <a:srgbClr val="000000"/>
              </a:solidFill>
              <a:latin typeface="Arial"/>
            </a:endParaRPr>
          </a:p>
        </p:txBody>
      </p:sp>
      <p:grpSp>
        <p:nvGrpSpPr>
          <p:cNvPr id="306" name="object 4"/>
          <p:cNvGrpSpPr/>
          <p:nvPr/>
        </p:nvGrpSpPr>
        <p:grpSpPr>
          <a:xfrm>
            <a:off x="0" y="0"/>
            <a:ext cx="14534640" cy="946800"/>
            <a:chOff x="0" y="0"/>
            <a:chExt cx="14534640" cy="946800"/>
          </a:xfrm>
        </p:grpSpPr>
        <p:sp>
          <p:nvSpPr>
            <p:cNvPr id="307" name="object 5"/>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8" name="object 6"/>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09" name="object 7"/>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310" name="object 8"/>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11" name="PlaceHolder 2"/>
          <p:cNvSpPr>
            <a:spLocks noGrp="1"/>
          </p:cNvSpPr>
          <p:nvPr>
            <p:ph type="sldNum" idx="36"/>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8FE986ED-E4BB-4293-AA31-D63958BB0312}"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object 2"/>
          <p:cNvSpPr/>
          <p:nvPr/>
        </p:nvSpPr>
        <p:spPr>
          <a:xfrm>
            <a:off x="14536800" y="4722480"/>
            <a:ext cx="2149560" cy="1200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46" strike="noStrike">
                <a:solidFill>
                  <a:srgbClr val="262626"/>
                </a:solidFill>
                <a:latin typeface="Gill Sans MT"/>
              </a:rPr>
              <a:t>Real-</a:t>
            </a:r>
            <a:r>
              <a:rPr b="1" lang="en-US" sz="2600" spc="-21" strike="noStrike">
                <a:solidFill>
                  <a:srgbClr val="262626"/>
                </a:solidFill>
                <a:latin typeface="Gill Sans MT"/>
              </a:rPr>
              <a:t>Time </a:t>
            </a:r>
            <a:r>
              <a:rPr b="1" lang="en-US" sz="2600" spc="38" strike="noStrike">
                <a:solidFill>
                  <a:srgbClr val="262626"/>
                </a:solidFill>
                <a:latin typeface="Gill Sans MT"/>
              </a:rPr>
              <a:t>Processing </a:t>
            </a:r>
            <a:r>
              <a:rPr b="1" lang="en-US" sz="2600" spc="-12" strike="noStrike">
                <a:solidFill>
                  <a:srgbClr val="262626"/>
                </a:solidFill>
                <a:latin typeface="Gill Sans MT"/>
              </a:rPr>
              <a:t>Demands</a:t>
            </a:r>
            <a:endParaRPr b="0" lang="en-US" sz="2600" spc="-1" strike="noStrike">
              <a:solidFill>
                <a:srgbClr val="000000"/>
              </a:solidFill>
              <a:latin typeface="Arial"/>
            </a:endParaRPr>
          </a:p>
        </p:txBody>
      </p:sp>
      <p:sp>
        <p:nvSpPr>
          <p:cNvPr id="313" name="object 3"/>
          <p:cNvSpPr/>
          <p:nvPr/>
        </p:nvSpPr>
        <p:spPr>
          <a:xfrm>
            <a:off x="14536800" y="6271560"/>
            <a:ext cx="2418120" cy="1109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en-US" sz="1800" spc="41" strike="noStrike">
                <a:solidFill>
                  <a:srgbClr val="262626"/>
                </a:solidFill>
                <a:latin typeface="Gill Sans MT"/>
              </a:rPr>
              <a:t>Inference</a:t>
            </a:r>
            <a:r>
              <a:rPr b="0" lang="en-US" sz="1800" spc="-120" strike="noStrike">
                <a:solidFill>
                  <a:srgbClr val="262626"/>
                </a:solidFill>
                <a:latin typeface="Gill Sans MT"/>
              </a:rPr>
              <a:t> </a:t>
            </a:r>
            <a:r>
              <a:rPr b="0" lang="en-US" sz="1800" spc="46" strike="noStrike">
                <a:solidFill>
                  <a:srgbClr val="262626"/>
                </a:solidFill>
                <a:latin typeface="Gill Sans MT"/>
              </a:rPr>
              <a:t>must</a:t>
            </a:r>
            <a:r>
              <a:rPr b="0" lang="en-US" sz="1800" spc="-120" strike="noStrike">
                <a:solidFill>
                  <a:srgbClr val="262626"/>
                </a:solidFill>
                <a:latin typeface="Gill Sans MT"/>
              </a:rPr>
              <a:t> </a:t>
            </a:r>
            <a:r>
              <a:rPr b="0" lang="en-US" sz="1800" spc="106" strike="noStrike">
                <a:solidFill>
                  <a:srgbClr val="262626"/>
                </a:solidFill>
                <a:latin typeface="Gill Sans MT"/>
              </a:rPr>
              <a:t>be</a:t>
            </a:r>
            <a:r>
              <a:rPr b="0" lang="en-US" sz="1800" spc="-120" strike="noStrike">
                <a:solidFill>
                  <a:srgbClr val="262626"/>
                </a:solidFill>
                <a:latin typeface="Gill Sans MT"/>
              </a:rPr>
              <a:t> </a:t>
            </a:r>
            <a:r>
              <a:rPr b="0" lang="en-US" sz="1800" spc="-12" strike="noStrike">
                <a:solidFill>
                  <a:srgbClr val="262626"/>
                </a:solidFill>
                <a:latin typeface="Gill Sans MT"/>
              </a:rPr>
              <a:t>fast—</a:t>
            </a:r>
            <a:r>
              <a:rPr b="0" lang="en-US" sz="1800" spc="-1" strike="noStrike">
                <a:solidFill>
                  <a:srgbClr val="262626"/>
                </a:solidFill>
                <a:latin typeface="Gill Sans MT"/>
              </a:rPr>
              <a:t>often</a:t>
            </a:r>
            <a:r>
              <a:rPr b="0" lang="en-US" sz="1800" spc="-72" strike="noStrike">
                <a:solidFill>
                  <a:srgbClr val="262626"/>
                </a:solidFill>
                <a:latin typeface="Gill Sans MT"/>
              </a:rPr>
              <a:t> </a:t>
            </a:r>
            <a:r>
              <a:rPr b="0" lang="en-US" sz="1800" spc="46" strike="noStrike">
                <a:solidFill>
                  <a:srgbClr val="262626"/>
                </a:solidFill>
                <a:latin typeface="Gill Sans MT"/>
              </a:rPr>
              <a:t>under</a:t>
            </a:r>
            <a:r>
              <a:rPr b="0" lang="en-US" sz="1800" spc="-72" strike="noStrike">
                <a:solidFill>
                  <a:srgbClr val="262626"/>
                </a:solidFill>
                <a:latin typeface="Gill Sans MT"/>
              </a:rPr>
              <a:t> </a:t>
            </a:r>
            <a:r>
              <a:rPr b="0" lang="en-US" sz="1800" spc="92" strike="noStrike">
                <a:solidFill>
                  <a:srgbClr val="262626"/>
                </a:solidFill>
                <a:latin typeface="Gill Sans MT"/>
              </a:rPr>
              <a:t>33ms</a:t>
            </a:r>
            <a:r>
              <a:rPr b="0" lang="en-US" sz="1800" spc="-66" strike="noStrike">
                <a:solidFill>
                  <a:srgbClr val="262626"/>
                </a:solidFill>
                <a:latin typeface="Gill Sans MT"/>
              </a:rPr>
              <a:t> </a:t>
            </a:r>
            <a:r>
              <a:rPr b="0" lang="en-US" sz="1800" spc="-26" strike="noStrike">
                <a:solidFill>
                  <a:srgbClr val="262626"/>
                </a:solidFill>
                <a:latin typeface="Gill Sans MT"/>
              </a:rPr>
              <a:t>for </a:t>
            </a:r>
            <a:r>
              <a:rPr b="0" lang="en-US" sz="1800" spc="-1" strike="noStrike">
                <a:solidFill>
                  <a:srgbClr val="262626"/>
                </a:solidFill>
                <a:latin typeface="Gill Sans MT"/>
              </a:rPr>
              <a:t>safety-critical</a:t>
            </a:r>
            <a:r>
              <a:rPr b="0" lang="en-US" sz="1800" spc="327" strike="noStrike">
                <a:solidFill>
                  <a:srgbClr val="262626"/>
                </a:solidFill>
                <a:latin typeface="Gill Sans MT"/>
              </a:rPr>
              <a:t> </a:t>
            </a:r>
            <a:r>
              <a:rPr b="0" lang="en-US" sz="1800" spc="-12" strike="noStrike">
                <a:solidFill>
                  <a:srgbClr val="262626"/>
                </a:solidFill>
                <a:latin typeface="Gill Sans MT"/>
              </a:rPr>
              <a:t>tasks.</a:t>
            </a:r>
            <a:endParaRPr b="0" lang="en-US" sz="1800" spc="-1" strike="noStrike">
              <a:solidFill>
                <a:srgbClr val="000000"/>
              </a:solidFill>
              <a:latin typeface="Arial"/>
            </a:endParaRPr>
          </a:p>
        </p:txBody>
      </p:sp>
      <p:sp>
        <p:nvSpPr>
          <p:cNvPr id="314" name="object 4"/>
          <p:cNvSpPr/>
          <p:nvPr/>
        </p:nvSpPr>
        <p:spPr>
          <a:xfrm>
            <a:off x="10712520" y="4722120"/>
            <a:ext cx="1991520" cy="1200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92" strike="noStrike">
                <a:solidFill>
                  <a:srgbClr val="262626"/>
                </a:solidFill>
                <a:latin typeface="Gill Sans MT"/>
              </a:rPr>
              <a:t>Edge</a:t>
            </a:r>
            <a:r>
              <a:rPr b="1" lang="en-US" sz="2600" spc="-222" strike="noStrike">
                <a:solidFill>
                  <a:srgbClr val="262626"/>
                </a:solidFill>
                <a:latin typeface="Gill Sans MT"/>
              </a:rPr>
              <a:t> </a:t>
            </a:r>
            <a:r>
              <a:rPr b="1" lang="en-US" sz="2600" spc="-12" strike="noStrike">
                <a:solidFill>
                  <a:srgbClr val="262626"/>
                </a:solidFill>
                <a:latin typeface="Gill Sans MT"/>
              </a:rPr>
              <a:t>Device</a:t>
            </a:r>
            <a:endParaRPr b="0" lang="en-US" sz="2600" spc="-1" strike="noStrike">
              <a:solidFill>
                <a:srgbClr val="000000"/>
              </a:solidFill>
              <a:latin typeface="Arial"/>
            </a:endParaRPr>
          </a:p>
          <a:p>
            <a:pPr marL="12600">
              <a:lnSpc>
                <a:spcPct val="100000"/>
              </a:lnSpc>
            </a:pPr>
            <a:r>
              <a:rPr b="1" lang="en-US" sz="2600" spc="-12" strike="noStrike">
                <a:solidFill>
                  <a:srgbClr val="262626"/>
                </a:solidFill>
                <a:latin typeface="Gill Sans MT"/>
              </a:rPr>
              <a:t>Limitations</a:t>
            </a:r>
            <a:endParaRPr b="0" lang="en-US" sz="2600" spc="-1" strike="noStrike">
              <a:solidFill>
                <a:srgbClr val="000000"/>
              </a:solidFill>
              <a:latin typeface="Arial"/>
            </a:endParaRPr>
          </a:p>
        </p:txBody>
      </p:sp>
      <p:sp>
        <p:nvSpPr>
          <p:cNvPr id="315" name="object 5"/>
          <p:cNvSpPr/>
          <p:nvPr/>
        </p:nvSpPr>
        <p:spPr>
          <a:xfrm>
            <a:off x="10712520" y="6205680"/>
            <a:ext cx="2502720" cy="1109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en-US" sz="1800" spc="-1" strike="noStrike">
                <a:solidFill>
                  <a:srgbClr val="262626"/>
                </a:solidFill>
                <a:latin typeface="Gill Sans MT"/>
              </a:rPr>
              <a:t>Limited</a:t>
            </a:r>
            <a:r>
              <a:rPr b="0" lang="en-US" sz="1800" spc="26" strike="noStrike">
                <a:solidFill>
                  <a:srgbClr val="262626"/>
                </a:solidFill>
                <a:latin typeface="Gill Sans MT"/>
              </a:rPr>
              <a:t> </a:t>
            </a:r>
            <a:r>
              <a:rPr b="0" lang="en-US" sz="1800" spc="38" strike="noStrike">
                <a:solidFill>
                  <a:srgbClr val="262626"/>
                </a:solidFill>
                <a:latin typeface="Gill Sans MT"/>
              </a:rPr>
              <a:t>memory</a:t>
            </a:r>
            <a:r>
              <a:rPr b="0" lang="en-US" sz="1800" spc="26" strike="noStrike">
                <a:solidFill>
                  <a:srgbClr val="262626"/>
                </a:solidFill>
                <a:latin typeface="Gill Sans MT"/>
              </a:rPr>
              <a:t> </a:t>
            </a:r>
            <a:r>
              <a:rPr b="0" lang="en-US" sz="1800" spc="106" strike="noStrike">
                <a:solidFill>
                  <a:srgbClr val="262626"/>
                </a:solidFill>
                <a:latin typeface="Gill Sans MT"/>
              </a:rPr>
              <a:t>and </a:t>
            </a:r>
            <a:r>
              <a:rPr b="0" lang="en-US" sz="1800" spc="72" strike="noStrike">
                <a:solidFill>
                  <a:srgbClr val="262626"/>
                </a:solidFill>
                <a:latin typeface="Gill Sans MT"/>
              </a:rPr>
              <a:t>processing</a:t>
            </a:r>
            <a:r>
              <a:rPr b="0" lang="en-US" sz="1800" spc="-32" strike="noStrike">
                <a:solidFill>
                  <a:srgbClr val="262626"/>
                </a:solidFill>
                <a:latin typeface="Gill Sans MT"/>
              </a:rPr>
              <a:t> </a:t>
            </a:r>
            <a:r>
              <a:rPr b="0" lang="en-US" sz="1800" spc="-1" strike="noStrike">
                <a:solidFill>
                  <a:srgbClr val="262626"/>
                </a:solidFill>
                <a:latin typeface="Gill Sans MT"/>
              </a:rPr>
              <a:t>power</a:t>
            </a:r>
            <a:r>
              <a:rPr b="0" lang="en-US" sz="1800" spc="-26" strike="noStrike">
                <a:solidFill>
                  <a:srgbClr val="262626"/>
                </a:solidFill>
                <a:latin typeface="Gill Sans MT"/>
              </a:rPr>
              <a:t> restrict </a:t>
            </a:r>
            <a:r>
              <a:rPr b="0" lang="en-US" sz="1800" spc="66" strike="noStrike">
                <a:solidFill>
                  <a:srgbClr val="262626"/>
                </a:solidFill>
                <a:latin typeface="Gill Sans MT"/>
              </a:rPr>
              <a:t>model</a:t>
            </a:r>
            <a:r>
              <a:rPr b="0" lang="en-US" sz="1800" spc="-131" strike="noStrike">
                <a:solidFill>
                  <a:srgbClr val="262626"/>
                </a:solidFill>
                <a:latin typeface="Gill Sans MT"/>
              </a:rPr>
              <a:t> </a:t>
            </a:r>
            <a:r>
              <a:rPr b="0" lang="en-US" sz="1800" spc="-12" strike="noStrike">
                <a:solidFill>
                  <a:srgbClr val="262626"/>
                </a:solidFill>
                <a:latin typeface="Gill Sans MT"/>
              </a:rPr>
              <a:t>complexity.</a:t>
            </a:r>
            <a:endParaRPr b="0" lang="en-US" sz="1800" spc="-1" strike="noStrike">
              <a:solidFill>
                <a:srgbClr val="000000"/>
              </a:solidFill>
              <a:latin typeface="Arial"/>
            </a:endParaRPr>
          </a:p>
        </p:txBody>
      </p:sp>
      <p:sp>
        <p:nvSpPr>
          <p:cNvPr id="316" name="object 6"/>
          <p:cNvSpPr/>
          <p:nvPr/>
        </p:nvSpPr>
        <p:spPr>
          <a:xfrm>
            <a:off x="6888240" y="4722120"/>
            <a:ext cx="2559240" cy="1200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Adapting</a:t>
            </a:r>
            <a:r>
              <a:rPr b="1" lang="en-US" sz="2600" spc="97" strike="noStrike">
                <a:solidFill>
                  <a:srgbClr val="262626"/>
                </a:solidFill>
                <a:latin typeface="Gill Sans MT"/>
              </a:rPr>
              <a:t> </a:t>
            </a:r>
            <a:r>
              <a:rPr b="1" lang="en-US" sz="2600" spc="-26" strike="noStrike">
                <a:solidFill>
                  <a:srgbClr val="262626"/>
                </a:solidFill>
                <a:latin typeface="Gill Sans MT"/>
              </a:rPr>
              <a:t>to </a:t>
            </a:r>
            <a:r>
              <a:rPr b="1" lang="en-US" sz="2600" spc="46" strike="noStrike">
                <a:solidFill>
                  <a:srgbClr val="262626"/>
                </a:solidFill>
                <a:latin typeface="Gill Sans MT"/>
              </a:rPr>
              <a:t>Lighting</a:t>
            </a:r>
            <a:r>
              <a:rPr b="1" lang="en-US" sz="2600" spc="-211" strike="noStrike">
                <a:solidFill>
                  <a:srgbClr val="262626"/>
                </a:solidFill>
                <a:latin typeface="Gill Sans MT"/>
              </a:rPr>
              <a:t> </a:t>
            </a:r>
            <a:r>
              <a:rPr b="1" lang="en-US" sz="2600" spc="-222" strike="noStrike">
                <a:solidFill>
                  <a:srgbClr val="262626"/>
                </a:solidFill>
                <a:latin typeface="Gill Sans MT"/>
              </a:rPr>
              <a:t>&amp;</a:t>
            </a:r>
            <a:r>
              <a:rPr b="1" lang="en-US" sz="2600" spc="-211" strike="noStrike">
                <a:solidFill>
                  <a:srgbClr val="262626"/>
                </a:solidFill>
                <a:latin typeface="Gill Sans MT"/>
              </a:rPr>
              <a:t> </a:t>
            </a:r>
            <a:r>
              <a:rPr b="1" lang="en-US" sz="2600" spc="38" strike="noStrike">
                <a:solidFill>
                  <a:srgbClr val="262626"/>
                </a:solidFill>
                <a:latin typeface="Gill Sans MT"/>
              </a:rPr>
              <a:t>Scale</a:t>
            </a:r>
            <a:endParaRPr b="0" lang="en-US" sz="2600" spc="-1" strike="noStrike">
              <a:solidFill>
                <a:srgbClr val="000000"/>
              </a:solidFill>
              <a:latin typeface="Arial"/>
            </a:endParaRPr>
          </a:p>
        </p:txBody>
      </p:sp>
      <p:sp>
        <p:nvSpPr>
          <p:cNvPr id="317" name="object 7"/>
          <p:cNvSpPr/>
          <p:nvPr/>
        </p:nvSpPr>
        <p:spPr>
          <a:xfrm>
            <a:off x="6888240" y="6172200"/>
            <a:ext cx="2585880" cy="1109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en-US" sz="1800" spc="86" strike="noStrike">
                <a:solidFill>
                  <a:srgbClr val="262626"/>
                </a:solidFill>
                <a:latin typeface="Gill Sans MT"/>
              </a:rPr>
              <a:t>Shadows,</a:t>
            </a:r>
            <a:r>
              <a:rPr b="0" lang="en-US" sz="1800" spc="-131" strike="noStrike">
                <a:solidFill>
                  <a:srgbClr val="262626"/>
                </a:solidFill>
                <a:latin typeface="Gill Sans MT"/>
              </a:rPr>
              <a:t> </a:t>
            </a:r>
            <a:r>
              <a:rPr b="0" lang="en-US" sz="1800" spc="41" strike="noStrike">
                <a:solidFill>
                  <a:srgbClr val="262626"/>
                </a:solidFill>
                <a:latin typeface="Gill Sans MT"/>
              </a:rPr>
              <a:t>glare,</a:t>
            </a:r>
            <a:r>
              <a:rPr b="0" lang="en-US" sz="1800" spc="-126" strike="noStrike">
                <a:solidFill>
                  <a:srgbClr val="262626"/>
                </a:solidFill>
                <a:latin typeface="Gill Sans MT"/>
              </a:rPr>
              <a:t> </a:t>
            </a:r>
            <a:r>
              <a:rPr b="0" lang="en-US" sz="1800" spc="131" strike="noStrike">
                <a:solidFill>
                  <a:srgbClr val="262626"/>
                </a:solidFill>
                <a:latin typeface="Gill Sans MT"/>
              </a:rPr>
              <a:t>and</a:t>
            </a:r>
            <a:r>
              <a:rPr b="0" lang="en-US" sz="1800" spc="-126" strike="noStrike">
                <a:solidFill>
                  <a:srgbClr val="262626"/>
                </a:solidFill>
                <a:latin typeface="Gill Sans MT"/>
              </a:rPr>
              <a:t> </a:t>
            </a:r>
            <a:r>
              <a:rPr b="0" lang="en-US" sz="1800" spc="26" strike="noStrike">
                <a:solidFill>
                  <a:srgbClr val="262626"/>
                </a:solidFill>
                <a:latin typeface="Gill Sans MT"/>
              </a:rPr>
              <a:t>size </a:t>
            </a:r>
            <a:r>
              <a:rPr b="0" lang="en-US" sz="1800" spc="137" strike="noStrike">
                <a:solidFill>
                  <a:srgbClr val="262626"/>
                </a:solidFill>
                <a:latin typeface="Gill Sans MT"/>
              </a:rPr>
              <a:t>changes</a:t>
            </a:r>
            <a:r>
              <a:rPr b="0" lang="en-US" sz="1800" spc="-111" strike="noStrike">
                <a:solidFill>
                  <a:srgbClr val="262626"/>
                </a:solidFill>
                <a:latin typeface="Gill Sans MT"/>
              </a:rPr>
              <a:t> </a:t>
            </a:r>
            <a:r>
              <a:rPr b="0" lang="en-US" sz="1800" spc="100" strike="noStrike">
                <a:solidFill>
                  <a:srgbClr val="262626"/>
                </a:solidFill>
                <a:latin typeface="Gill Sans MT"/>
              </a:rPr>
              <a:t>challenge</a:t>
            </a:r>
            <a:r>
              <a:rPr b="0" lang="en-US" sz="1800" spc="-111" strike="noStrike">
                <a:solidFill>
                  <a:srgbClr val="262626"/>
                </a:solidFill>
                <a:latin typeface="Gill Sans MT"/>
              </a:rPr>
              <a:t> </a:t>
            </a:r>
            <a:r>
              <a:rPr b="0" lang="en-US" sz="1800" spc="58" strike="noStrike">
                <a:solidFill>
                  <a:srgbClr val="262626"/>
                </a:solidFill>
                <a:latin typeface="Gill Sans MT"/>
              </a:rPr>
              <a:t>model </a:t>
            </a:r>
            <a:r>
              <a:rPr b="0" lang="en-US" sz="1800" spc="60" strike="noStrike">
                <a:solidFill>
                  <a:srgbClr val="262626"/>
                </a:solidFill>
                <a:latin typeface="Gill Sans MT"/>
              </a:rPr>
              <a:t>accuracy.</a:t>
            </a:r>
            <a:endParaRPr b="0" lang="en-US" sz="1800" spc="-1" strike="noStrike">
              <a:solidFill>
                <a:srgbClr val="000000"/>
              </a:solidFill>
              <a:latin typeface="Arial"/>
            </a:endParaRPr>
          </a:p>
        </p:txBody>
      </p:sp>
      <p:sp>
        <p:nvSpPr>
          <p:cNvPr id="318" name="object 8"/>
          <p:cNvSpPr/>
          <p:nvPr/>
        </p:nvSpPr>
        <p:spPr>
          <a:xfrm>
            <a:off x="3063960" y="4722120"/>
            <a:ext cx="2511000" cy="1200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Detecting</a:t>
            </a:r>
            <a:r>
              <a:rPr b="1" lang="en-US" sz="2600" spc="-75" strike="noStrike">
                <a:solidFill>
                  <a:srgbClr val="262626"/>
                </a:solidFill>
                <a:latin typeface="Gill Sans MT"/>
              </a:rPr>
              <a:t> </a:t>
            </a:r>
            <a:r>
              <a:rPr b="1" lang="en-US" sz="2600" spc="-12" strike="noStrike">
                <a:solidFill>
                  <a:srgbClr val="262626"/>
                </a:solidFill>
                <a:latin typeface="Gill Sans MT"/>
              </a:rPr>
              <a:t>Small</a:t>
            </a:r>
            <a:endParaRPr b="0" lang="en-US" sz="2600" spc="-1" strike="noStrike">
              <a:solidFill>
                <a:srgbClr val="000000"/>
              </a:solidFill>
              <a:latin typeface="Arial"/>
            </a:endParaRPr>
          </a:p>
          <a:p>
            <a:pPr marL="12600">
              <a:lnSpc>
                <a:spcPct val="100000"/>
              </a:lnSpc>
            </a:pPr>
            <a:r>
              <a:rPr b="1" lang="en-US" sz="2600" spc="-12" strike="noStrike">
                <a:solidFill>
                  <a:srgbClr val="262626"/>
                </a:solidFill>
                <a:latin typeface="Gill Sans MT"/>
              </a:rPr>
              <a:t>Objects</a:t>
            </a:r>
            <a:endParaRPr b="0" lang="en-US" sz="2600" spc="-1" strike="noStrike">
              <a:solidFill>
                <a:srgbClr val="000000"/>
              </a:solidFill>
              <a:latin typeface="Arial"/>
            </a:endParaRPr>
          </a:p>
        </p:txBody>
      </p:sp>
      <p:sp>
        <p:nvSpPr>
          <p:cNvPr id="319" name="object 9"/>
          <p:cNvSpPr/>
          <p:nvPr/>
        </p:nvSpPr>
        <p:spPr>
          <a:xfrm>
            <a:off x="3063960" y="6251400"/>
            <a:ext cx="2750400" cy="8352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0" lang="en-US" sz="1800" spc="66" strike="noStrike">
                <a:solidFill>
                  <a:srgbClr val="262626"/>
                </a:solidFill>
                <a:latin typeface="Gill Sans MT"/>
              </a:rPr>
              <a:t>Standard</a:t>
            </a:r>
            <a:r>
              <a:rPr b="0" lang="en-US" sz="1800" spc="-60" strike="noStrike">
                <a:solidFill>
                  <a:srgbClr val="262626"/>
                </a:solidFill>
                <a:latin typeface="Gill Sans MT"/>
              </a:rPr>
              <a:t> </a:t>
            </a:r>
            <a:r>
              <a:rPr b="0" lang="en-US" sz="1800" spc="72" strike="noStrike">
                <a:solidFill>
                  <a:srgbClr val="262626"/>
                </a:solidFill>
                <a:latin typeface="Gill Sans MT"/>
              </a:rPr>
              <a:t>models</a:t>
            </a:r>
            <a:r>
              <a:rPr b="0" lang="en-US" sz="1800" spc="-60" strike="noStrike">
                <a:solidFill>
                  <a:srgbClr val="262626"/>
                </a:solidFill>
                <a:latin typeface="Gill Sans MT"/>
              </a:rPr>
              <a:t> </a:t>
            </a:r>
            <a:r>
              <a:rPr b="0" lang="en-US" sz="1800" spc="-1" strike="noStrike">
                <a:solidFill>
                  <a:srgbClr val="262626"/>
                </a:solidFill>
                <a:latin typeface="Gill Sans MT"/>
              </a:rPr>
              <a:t>often</a:t>
            </a:r>
            <a:r>
              <a:rPr b="0" lang="en-US" sz="1800" spc="-55" strike="noStrike">
                <a:solidFill>
                  <a:srgbClr val="262626"/>
                </a:solidFill>
                <a:latin typeface="Gill Sans MT"/>
              </a:rPr>
              <a:t> </a:t>
            </a:r>
            <a:r>
              <a:rPr b="0" lang="en-US" sz="1800" spc="41" strike="noStrike">
                <a:solidFill>
                  <a:srgbClr val="262626"/>
                </a:solidFill>
                <a:latin typeface="Gill Sans MT"/>
              </a:rPr>
              <a:t>miss </a:t>
            </a:r>
            <a:r>
              <a:rPr b="0" lang="en-US" sz="1800" spc="-1" strike="noStrike">
                <a:solidFill>
                  <a:srgbClr val="262626"/>
                </a:solidFill>
                <a:latin typeface="Gill Sans MT"/>
              </a:rPr>
              <a:t>tiny</a:t>
            </a:r>
            <a:r>
              <a:rPr b="0" lang="en-US" sz="1800" spc="1" strike="noStrike">
                <a:solidFill>
                  <a:srgbClr val="262626"/>
                </a:solidFill>
                <a:latin typeface="Gill Sans MT"/>
              </a:rPr>
              <a:t> </a:t>
            </a:r>
            <a:r>
              <a:rPr b="0" lang="en-US" sz="1800" spc="-75" strike="noStrike">
                <a:solidFill>
                  <a:srgbClr val="262626"/>
                </a:solidFill>
                <a:latin typeface="Gill Sans MT"/>
              </a:rPr>
              <a:t>or</a:t>
            </a:r>
            <a:r>
              <a:rPr b="0" lang="en-US" sz="1800" spc="18" strike="noStrike">
                <a:solidFill>
                  <a:srgbClr val="262626"/>
                </a:solidFill>
                <a:latin typeface="Gill Sans MT"/>
              </a:rPr>
              <a:t> </a:t>
            </a:r>
            <a:r>
              <a:rPr b="0" lang="en-US" sz="1800" spc="-1" strike="noStrike">
                <a:solidFill>
                  <a:srgbClr val="262626"/>
                </a:solidFill>
                <a:latin typeface="Gill Sans MT"/>
              </a:rPr>
              <a:t>distant</a:t>
            </a:r>
            <a:r>
              <a:rPr b="0" lang="en-US" sz="1800" spc="12" strike="noStrike">
                <a:solidFill>
                  <a:srgbClr val="262626"/>
                </a:solidFill>
                <a:latin typeface="Gill Sans MT"/>
              </a:rPr>
              <a:t> </a:t>
            </a:r>
            <a:r>
              <a:rPr b="0" lang="en-US" sz="1800" spc="-1" strike="noStrike">
                <a:solidFill>
                  <a:srgbClr val="262626"/>
                </a:solidFill>
                <a:latin typeface="Gill Sans MT"/>
              </a:rPr>
              <a:t>items</a:t>
            </a:r>
            <a:r>
              <a:rPr b="0" lang="en-US" sz="1800" spc="18" strike="noStrike">
                <a:solidFill>
                  <a:srgbClr val="262626"/>
                </a:solidFill>
                <a:latin typeface="Gill Sans MT"/>
              </a:rPr>
              <a:t> </a:t>
            </a:r>
            <a:r>
              <a:rPr b="0" lang="en-US" sz="1800" spc="-26" strike="noStrike">
                <a:solidFill>
                  <a:srgbClr val="262626"/>
                </a:solidFill>
                <a:latin typeface="Gill Sans MT"/>
              </a:rPr>
              <a:t>in </a:t>
            </a:r>
            <a:r>
              <a:rPr b="0" lang="en-US" sz="1800" spc="83" strike="noStrike">
                <a:solidFill>
                  <a:srgbClr val="262626"/>
                </a:solidFill>
                <a:latin typeface="Gill Sans MT"/>
              </a:rPr>
              <a:t>images.</a:t>
            </a:r>
            <a:endParaRPr b="0" lang="en-US" sz="1800" spc="-1" strike="noStrike">
              <a:solidFill>
                <a:srgbClr val="000000"/>
              </a:solidFill>
              <a:latin typeface="Arial"/>
            </a:endParaRPr>
          </a:p>
        </p:txBody>
      </p:sp>
      <p:sp>
        <p:nvSpPr>
          <p:cNvPr id="320" name="PlaceHolder 1"/>
          <p:cNvSpPr>
            <a:spLocks noGrp="1"/>
          </p:cNvSpPr>
          <p:nvPr>
            <p:ph type="title"/>
          </p:nvPr>
        </p:nvSpPr>
        <p:spPr>
          <a:xfrm>
            <a:off x="3031200" y="1472760"/>
            <a:ext cx="14228640" cy="1904040"/>
          </a:xfrm>
          <a:prstGeom prst="rect">
            <a:avLst/>
          </a:prstGeom>
          <a:noFill/>
          <a:ln w="0">
            <a:noFill/>
          </a:ln>
        </p:spPr>
        <p:txBody>
          <a:bodyPr lIns="0" rIns="0" tIns="107280" bIns="0" anchor="t">
            <a:noAutofit/>
          </a:bodyPr>
          <a:p>
            <a:pPr marL="12600" indent="0">
              <a:lnSpc>
                <a:spcPct val="100000"/>
              </a:lnSpc>
              <a:spcBef>
                <a:spcPts val="91"/>
              </a:spcBef>
              <a:buNone/>
              <a:tabLst>
                <a:tab algn="l" pos="0"/>
              </a:tabLst>
            </a:pPr>
            <a:r>
              <a:rPr b="1" lang="en-US" sz="5900" spc="-52" strike="noStrike">
                <a:solidFill>
                  <a:srgbClr val="262626"/>
                </a:solidFill>
                <a:latin typeface="Gill Sans MT"/>
              </a:rPr>
              <a:t>Technical</a:t>
            </a:r>
            <a:r>
              <a:rPr b="1" lang="en-US" sz="5900" spc="-372" strike="noStrike">
                <a:solidFill>
                  <a:srgbClr val="262626"/>
                </a:solidFill>
                <a:latin typeface="Gill Sans MT"/>
              </a:rPr>
              <a:t> </a:t>
            </a:r>
            <a:r>
              <a:rPr b="1" lang="en-US" sz="5900" spc="117" strike="noStrike">
                <a:solidFill>
                  <a:srgbClr val="262626"/>
                </a:solidFill>
                <a:latin typeface="Gill Sans MT"/>
              </a:rPr>
              <a:t>and</a:t>
            </a:r>
            <a:r>
              <a:rPr b="1" lang="en-US" sz="5900" spc="-372" strike="noStrike">
                <a:solidFill>
                  <a:srgbClr val="262626"/>
                </a:solidFill>
                <a:latin typeface="Gill Sans MT"/>
              </a:rPr>
              <a:t> </a:t>
            </a:r>
            <a:r>
              <a:rPr b="1" lang="en-US" sz="5900" spc="-106" strike="noStrike">
                <a:solidFill>
                  <a:srgbClr val="262626"/>
                </a:solidFill>
                <a:latin typeface="Gill Sans MT"/>
              </a:rPr>
              <a:t>Computational</a:t>
            </a:r>
            <a:r>
              <a:rPr b="1" lang="en-US" sz="5900" spc="-367" strike="noStrike">
                <a:solidFill>
                  <a:srgbClr val="262626"/>
                </a:solidFill>
                <a:latin typeface="Gill Sans MT"/>
              </a:rPr>
              <a:t> </a:t>
            </a:r>
            <a:r>
              <a:rPr b="1" lang="en-US" sz="5900" spc="32" strike="noStrike">
                <a:solidFill>
                  <a:srgbClr val="262626"/>
                </a:solidFill>
                <a:latin typeface="Gill Sans MT"/>
              </a:rPr>
              <a:t>Challenges</a:t>
            </a:r>
            <a:endParaRPr b="0" lang="en-US" sz="5900" spc="-1" strike="noStrike">
              <a:solidFill>
                <a:srgbClr val="000000"/>
              </a:solidFill>
              <a:latin typeface="Arial"/>
            </a:endParaRPr>
          </a:p>
        </p:txBody>
      </p:sp>
      <p:grpSp>
        <p:nvGrpSpPr>
          <p:cNvPr id="321" name="object 11"/>
          <p:cNvGrpSpPr/>
          <p:nvPr/>
        </p:nvGrpSpPr>
        <p:grpSpPr>
          <a:xfrm>
            <a:off x="989640" y="1692360"/>
            <a:ext cx="843840" cy="844200"/>
            <a:chOff x="989640" y="1692360"/>
            <a:chExt cx="843840" cy="844200"/>
          </a:xfrm>
        </p:grpSpPr>
        <p:sp>
          <p:nvSpPr>
            <p:cNvPr id="322" name="object 12"/>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23" name="object 13"/>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24" name="object 14"/>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42" y="272084"/>
                  </a:lnTo>
                  <a:lnTo>
                    <a:pt x="422757" y="22974"/>
                  </a:lnTo>
                  <a:lnTo>
                    <a:pt x="399770" y="0"/>
                  </a:lnTo>
                  <a:lnTo>
                    <a:pt x="150685" y="249085"/>
                  </a:lnTo>
                  <a:lnTo>
                    <a:pt x="173659" y="272072"/>
                  </a:lnTo>
                  <a:lnTo>
                    <a:pt x="51650" y="394093"/>
                  </a:lnTo>
                  <a:lnTo>
                    <a:pt x="23622" y="430606"/>
                  </a:lnTo>
                  <a:lnTo>
                    <a:pt x="6007" y="473138"/>
                  </a:lnTo>
                  <a:lnTo>
                    <a:pt x="0" y="518769"/>
                  </a:lnTo>
                  <a:lnTo>
                    <a:pt x="381" y="530313"/>
                  </a:lnTo>
                  <a:lnTo>
                    <a:pt x="9359" y="575462"/>
                  </a:lnTo>
                  <a:lnTo>
                    <a:pt x="29718" y="616737"/>
                  </a:lnTo>
                  <a:lnTo>
                    <a:pt x="59855" y="651129"/>
                  </a:lnTo>
                  <a:lnTo>
                    <a:pt x="98069" y="676643"/>
                  </a:lnTo>
                  <a:lnTo>
                    <a:pt x="141655" y="691438"/>
                  </a:lnTo>
                  <a:lnTo>
                    <a:pt x="176060" y="694829"/>
                  </a:lnTo>
                  <a:lnTo>
                    <a:pt x="187604" y="694448"/>
                  </a:lnTo>
                  <a:lnTo>
                    <a:pt x="232740" y="685469"/>
                  </a:lnTo>
                  <a:lnTo>
                    <a:pt x="274027" y="665099"/>
                  </a:lnTo>
                  <a:lnTo>
                    <a:pt x="422757" y="521169"/>
                  </a:lnTo>
                  <a:lnTo>
                    <a:pt x="544791" y="643191"/>
                  </a:lnTo>
                  <a:lnTo>
                    <a:pt x="581304" y="671220"/>
                  </a:lnTo>
                  <a:lnTo>
                    <a:pt x="623836" y="688835"/>
                  </a:lnTo>
                  <a:lnTo>
                    <a:pt x="669467" y="694842"/>
                  </a:lnTo>
                  <a:lnTo>
                    <a:pt x="681012" y="694461"/>
                  </a:lnTo>
                  <a:lnTo>
                    <a:pt x="726160" y="685482"/>
                  </a:lnTo>
                  <a:lnTo>
                    <a:pt x="767435" y="665124"/>
                  </a:lnTo>
                  <a:lnTo>
                    <a:pt x="801827" y="634987"/>
                  </a:lnTo>
                  <a:lnTo>
                    <a:pt x="827354" y="596773"/>
                  </a:lnTo>
                  <a:lnTo>
                    <a:pt x="842149" y="553186"/>
                  </a:lnTo>
                  <a:lnTo>
                    <a:pt x="845159"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325" name="object 15"/>
          <p:cNvGrpSpPr/>
          <p:nvPr/>
        </p:nvGrpSpPr>
        <p:grpSpPr>
          <a:xfrm>
            <a:off x="0" y="0"/>
            <a:ext cx="14534640" cy="946800"/>
            <a:chOff x="0" y="0"/>
            <a:chExt cx="14534640" cy="946800"/>
          </a:xfrm>
        </p:grpSpPr>
        <p:sp>
          <p:nvSpPr>
            <p:cNvPr id="326" name="object 16"/>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27" name="object 17"/>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28" name="object 18"/>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329" name="object 19"/>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30" name="PlaceHolder 2"/>
          <p:cNvSpPr>
            <a:spLocks noGrp="1"/>
          </p:cNvSpPr>
          <p:nvPr>
            <p:ph type="sldNum" idx="37"/>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3E23071D-90AE-4573-9F5B-2AE10D2B2360}"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object 2"/>
          <p:cNvSpPr/>
          <p:nvPr/>
        </p:nvSpPr>
        <p:spPr>
          <a:xfrm>
            <a:off x="13274280" y="5332680"/>
            <a:ext cx="4078800" cy="27471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Emerging</a:t>
            </a:r>
            <a:r>
              <a:rPr b="1" lang="en-US" sz="2600" spc="-35" strike="noStrike">
                <a:solidFill>
                  <a:srgbClr val="262626"/>
                </a:solidFill>
                <a:latin typeface="Gill Sans MT"/>
              </a:rPr>
              <a:t> </a:t>
            </a:r>
            <a:r>
              <a:rPr b="1" lang="en-US" sz="2600" spc="-26" strike="noStrike">
                <a:solidFill>
                  <a:srgbClr val="262626"/>
                </a:solidFill>
                <a:latin typeface="Gill Sans MT"/>
              </a:rPr>
              <a:t>Trends</a:t>
            </a:r>
            <a:r>
              <a:rPr b="1" lang="en-US" sz="2600" spc="-35" strike="noStrike">
                <a:solidFill>
                  <a:srgbClr val="262626"/>
                </a:solidFill>
                <a:latin typeface="Gill Sans MT"/>
              </a:rPr>
              <a:t> </a:t>
            </a:r>
            <a:r>
              <a:rPr b="1" lang="en-US" sz="2600" spc="77" strike="noStrike">
                <a:solidFill>
                  <a:srgbClr val="262626"/>
                </a:solidFill>
                <a:latin typeface="Gill Sans MT"/>
              </a:rPr>
              <a:t>and </a:t>
            </a:r>
            <a:r>
              <a:rPr b="1" lang="en-US" sz="2600" spc="-12" strike="noStrike">
                <a:solidFill>
                  <a:srgbClr val="262626"/>
                </a:solidFill>
                <a:latin typeface="Gill Sans MT"/>
              </a:rPr>
              <a:t>Solutions</a:t>
            </a:r>
            <a:endParaRPr b="0" lang="en-US" sz="2600" spc="-1" strike="noStrike">
              <a:solidFill>
                <a:srgbClr val="000000"/>
              </a:solidFill>
              <a:latin typeface="Arial"/>
            </a:endParaRPr>
          </a:p>
          <a:p>
            <a:pPr marL="206280" indent="-194400">
              <a:lnSpc>
                <a:spcPct val="100000"/>
              </a:lnSpc>
              <a:spcBef>
                <a:spcPts val="1840"/>
              </a:spcBef>
              <a:buClr>
                <a:srgbClr val="262626"/>
              </a:buClr>
              <a:buFont typeface="Garamond"/>
              <a:buChar char="•"/>
              <a:tabLst>
                <a:tab algn="l" pos="206280"/>
              </a:tabLst>
            </a:pPr>
            <a:r>
              <a:rPr b="0" lang="en-US" sz="1800" spc="41" strike="noStrike">
                <a:solidFill>
                  <a:srgbClr val="262626"/>
                </a:solidFill>
                <a:latin typeface="Gill Sans MT"/>
              </a:rPr>
              <a:t>Multimodal</a:t>
            </a:r>
            <a:r>
              <a:rPr b="0" lang="en-US" sz="1800" spc="-120" strike="noStrike">
                <a:solidFill>
                  <a:srgbClr val="262626"/>
                </a:solidFill>
                <a:latin typeface="Gill Sans MT"/>
              </a:rPr>
              <a:t> </a:t>
            </a:r>
            <a:r>
              <a:rPr b="0" lang="en-US" sz="1800" spc="72" strike="noStrike">
                <a:solidFill>
                  <a:srgbClr val="262626"/>
                </a:solidFill>
                <a:latin typeface="Gill Sans MT"/>
              </a:rPr>
              <a:t>models</a:t>
            </a:r>
            <a:r>
              <a:rPr b="0" lang="en-US" sz="1800" spc="-114" strike="noStrike">
                <a:solidFill>
                  <a:srgbClr val="262626"/>
                </a:solidFill>
                <a:latin typeface="Gill Sans MT"/>
              </a:rPr>
              <a:t> </a:t>
            </a:r>
            <a:r>
              <a:rPr b="0" lang="en-US" sz="1800" spc="83" strike="noStrike">
                <a:solidFill>
                  <a:srgbClr val="262626"/>
                </a:solidFill>
                <a:latin typeface="Gill Sans MT"/>
              </a:rPr>
              <a:t>combine</a:t>
            </a:r>
            <a:r>
              <a:rPr b="0" lang="en-US" sz="1800" spc="-120" strike="noStrike">
                <a:solidFill>
                  <a:srgbClr val="262626"/>
                </a:solidFill>
                <a:latin typeface="Gill Sans MT"/>
              </a:rPr>
              <a:t> </a:t>
            </a:r>
            <a:r>
              <a:rPr b="0" lang="en-US" sz="1800" spc="32" strike="noStrike">
                <a:solidFill>
                  <a:srgbClr val="262626"/>
                </a:solidFill>
                <a:latin typeface="Gill Sans MT"/>
              </a:rPr>
              <a:t>vision </a:t>
            </a:r>
            <a:r>
              <a:rPr b="0" lang="en-US" sz="1800" spc="-1" strike="noStrike">
                <a:solidFill>
                  <a:srgbClr val="262626"/>
                </a:solidFill>
                <a:latin typeface="Gill Sans MT"/>
              </a:rPr>
              <a:t>with</a:t>
            </a:r>
            <a:r>
              <a:rPr b="0" lang="en-US" sz="1800" spc="-106" strike="noStrike">
                <a:solidFill>
                  <a:srgbClr val="262626"/>
                </a:solidFill>
                <a:latin typeface="Gill Sans MT"/>
              </a:rPr>
              <a:t> </a:t>
            </a:r>
            <a:r>
              <a:rPr b="0" lang="en-US" sz="1800" spc="143" strike="noStrike">
                <a:solidFill>
                  <a:srgbClr val="262626"/>
                </a:solidFill>
                <a:latin typeface="Gill Sans MT"/>
              </a:rPr>
              <a:t>language</a:t>
            </a:r>
            <a:r>
              <a:rPr b="0" lang="en-US" sz="1800" spc="-100" strike="noStrike">
                <a:solidFill>
                  <a:srgbClr val="262626"/>
                </a:solidFill>
                <a:latin typeface="Gill Sans MT"/>
              </a:rPr>
              <a:t> </a:t>
            </a:r>
            <a:r>
              <a:rPr b="0" lang="en-US" sz="1800" spc="-46" strike="noStrike">
                <a:solidFill>
                  <a:srgbClr val="262626"/>
                </a:solidFill>
                <a:latin typeface="Gill Sans MT"/>
              </a:rPr>
              <a:t>for</a:t>
            </a:r>
            <a:r>
              <a:rPr b="0" lang="en-US" sz="1800" spc="-106" strike="noStrike">
                <a:solidFill>
                  <a:srgbClr val="262626"/>
                </a:solidFill>
                <a:latin typeface="Gill Sans MT"/>
              </a:rPr>
              <a:t> </a:t>
            </a:r>
            <a:r>
              <a:rPr b="0" lang="en-US" sz="1800" spc="-1" strike="noStrike">
                <a:solidFill>
                  <a:srgbClr val="262626"/>
                </a:solidFill>
                <a:latin typeface="Gill Sans MT"/>
              </a:rPr>
              <a:t>richer</a:t>
            </a:r>
            <a:r>
              <a:rPr b="0" lang="en-US" sz="1800" spc="-100" strike="noStrike">
                <a:solidFill>
                  <a:srgbClr val="262626"/>
                </a:solidFill>
                <a:latin typeface="Gill Sans MT"/>
              </a:rPr>
              <a:t> </a:t>
            </a:r>
            <a:r>
              <a:rPr b="0" lang="en-US" sz="1800" spc="52" strike="noStrike">
                <a:solidFill>
                  <a:srgbClr val="262626"/>
                </a:solidFill>
                <a:latin typeface="Gill Sans MT"/>
              </a:rPr>
              <a:t>understanding.</a:t>
            </a:r>
            <a:endParaRPr b="0" lang="en-US" sz="1800" spc="-1" strike="noStrike">
              <a:solidFill>
                <a:srgbClr val="000000"/>
              </a:solidFill>
              <a:latin typeface="Arial"/>
            </a:endParaRPr>
          </a:p>
          <a:p>
            <a:pPr marL="206280" indent="-194400">
              <a:lnSpc>
                <a:spcPct val="100000"/>
              </a:lnSpc>
              <a:spcBef>
                <a:spcPts val="499"/>
              </a:spcBef>
              <a:buClr>
                <a:srgbClr val="262626"/>
              </a:buClr>
              <a:buFont typeface="Garamond"/>
              <a:buChar char="•"/>
              <a:tabLst>
                <a:tab algn="l" pos="206280"/>
              </a:tabLst>
            </a:pPr>
            <a:r>
              <a:rPr b="0" lang="en-US" sz="1800" spc="-1" strike="noStrike">
                <a:solidFill>
                  <a:srgbClr val="262626"/>
                </a:solidFill>
                <a:latin typeface="Gill Sans MT"/>
              </a:rPr>
              <a:t>Efﬁcient</a:t>
            </a:r>
            <a:r>
              <a:rPr b="0" lang="en-US" sz="1800" spc="-32" strike="noStrike">
                <a:solidFill>
                  <a:srgbClr val="262626"/>
                </a:solidFill>
                <a:latin typeface="Gill Sans MT"/>
              </a:rPr>
              <a:t> </a:t>
            </a:r>
            <a:r>
              <a:rPr b="0" lang="en-US" sz="1800" spc="-55" strike="noStrike">
                <a:solidFill>
                  <a:srgbClr val="262626"/>
                </a:solidFill>
                <a:latin typeface="Gill Sans MT"/>
              </a:rPr>
              <a:t>AI:</a:t>
            </a:r>
            <a:r>
              <a:rPr b="0" lang="en-US" sz="1800" spc="-32" strike="noStrike">
                <a:solidFill>
                  <a:srgbClr val="262626"/>
                </a:solidFill>
                <a:latin typeface="Gill Sans MT"/>
              </a:rPr>
              <a:t> </a:t>
            </a:r>
            <a:r>
              <a:rPr b="0" lang="en-US" sz="1800" spc="41" strike="noStrike">
                <a:solidFill>
                  <a:srgbClr val="262626"/>
                </a:solidFill>
                <a:latin typeface="Gill Sans MT"/>
              </a:rPr>
              <a:t>quantization</a:t>
            </a:r>
            <a:r>
              <a:rPr b="0" lang="en-US" sz="1800" spc="-32" strike="noStrike">
                <a:solidFill>
                  <a:srgbClr val="262626"/>
                </a:solidFill>
                <a:latin typeface="Gill Sans MT"/>
              </a:rPr>
              <a:t> </a:t>
            </a:r>
            <a:r>
              <a:rPr b="0" lang="en-US" sz="1800" spc="131" strike="noStrike">
                <a:solidFill>
                  <a:srgbClr val="262626"/>
                </a:solidFill>
                <a:latin typeface="Gill Sans MT"/>
              </a:rPr>
              <a:t>and</a:t>
            </a:r>
            <a:r>
              <a:rPr b="0" lang="en-US" sz="1800" spc="-32" strike="noStrike">
                <a:solidFill>
                  <a:srgbClr val="262626"/>
                </a:solidFill>
                <a:latin typeface="Gill Sans MT"/>
              </a:rPr>
              <a:t> </a:t>
            </a:r>
            <a:r>
              <a:rPr b="0" lang="en-US" sz="1800" spc="60" strike="noStrike">
                <a:solidFill>
                  <a:srgbClr val="262626"/>
                </a:solidFill>
                <a:latin typeface="Gill Sans MT"/>
              </a:rPr>
              <a:t>pruning </a:t>
            </a:r>
            <a:r>
              <a:rPr b="0" lang="en-US" sz="1800" spc="92" strike="noStrike">
                <a:solidFill>
                  <a:srgbClr val="262626"/>
                </a:solidFill>
                <a:latin typeface="Gill Sans MT"/>
              </a:rPr>
              <a:t>enable</a:t>
            </a:r>
            <a:r>
              <a:rPr b="0" lang="en-US" sz="1800" spc="-120" strike="noStrike">
                <a:solidFill>
                  <a:srgbClr val="262626"/>
                </a:solidFill>
                <a:latin typeface="Gill Sans MT"/>
              </a:rPr>
              <a:t> </a:t>
            </a:r>
            <a:r>
              <a:rPr b="0" lang="en-US" sz="1800" spc="52" strike="noStrike">
                <a:solidFill>
                  <a:srgbClr val="262626"/>
                </a:solidFill>
                <a:latin typeface="Gill Sans MT"/>
              </a:rPr>
              <a:t>mobile</a:t>
            </a:r>
            <a:r>
              <a:rPr b="0" lang="en-US" sz="1800" spc="-120" strike="noStrike">
                <a:solidFill>
                  <a:srgbClr val="262626"/>
                </a:solidFill>
                <a:latin typeface="Gill Sans MT"/>
              </a:rPr>
              <a:t> </a:t>
            </a:r>
            <a:r>
              <a:rPr b="0" lang="en-US" sz="1800" spc="41" strike="noStrike">
                <a:solidFill>
                  <a:srgbClr val="262626"/>
                </a:solidFill>
                <a:latin typeface="Gill Sans MT"/>
              </a:rPr>
              <a:t>deployment.</a:t>
            </a:r>
            <a:endParaRPr b="0" lang="en-US" sz="1800" spc="-1" strike="noStrike">
              <a:solidFill>
                <a:srgbClr val="000000"/>
              </a:solidFill>
              <a:latin typeface="Arial"/>
            </a:endParaRPr>
          </a:p>
        </p:txBody>
      </p:sp>
      <p:sp>
        <p:nvSpPr>
          <p:cNvPr id="332" name="object 3"/>
          <p:cNvSpPr/>
          <p:nvPr/>
        </p:nvSpPr>
        <p:spPr>
          <a:xfrm>
            <a:off x="8167320" y="5332680"/>
            <a:ext cx="3789000" cy="119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55" strike="noStrike">
                <a:solidFill>
                  <a:srgbClr val="262626"/>
                </a:solidFill>
                <a:latin typeface="Gill Sans MT"/>
              </a:rPr>
              <a:t>The</a:t>
            </a:r>
            <a:r>
              <a:rPr b="1" lang="en-US" sz="2600" spc="-137" strike="noStrike">
                <a:solidFill>
                  <a:srgbClr val="262626"/>
                </a:solidFill>
                <a:latin typeface="Gill Sans MT"/>
              </a:rPr>
              <a:t> </a:t>
            </a:r>
            <a:r>
              <a:rPr b="1" lang="en-US" sz="2600" spc="-1" strike="noStrike">
                <a:solidFill>
                  <a:srgbClr val="262626"/>
                </a:solidFill>
                <a:latin typeface="Gill Sans MT"/>
              </a:rPr>
              <a:t>Black</a:t>
            </a:r>
            <a:r>
              <a:rPr b="1" lang="en-US" sz="2600" spc="-131" strike="noStrike">
                <a:solidFill>
                  <a:srgbClr val="262626"/>
                </a:solidFill>
                <a:latin typeface="Gill Sans MT"/>
              </a:rPr>
              <a:t> </a:t>
            </a:r>
            <a:r>
              <a:rPr b="1" lang="en-US" sz="2600" spc="-75" strike="noStrike">
                <a:solidFill>
                  <a:srgbClr val="262626"/>
                </a:solidFill>
                <a:latin typeface="Gill Sans MT"/>
              </a:rPr>
              <a:t>Box</a:t>
            </a:r>
            <a:r>
              <a:rPr b="1" lang="en-US" sz="2600" spc="-131" strike="noStrike">
                <a:solidFill>
                  <a:srgbClr val="262626"/>
                </a:solidFill>
                <a:latin typeface="Gill Sans MT"/>
              </a:rPr>
              <a:t> </a:t>
            </a:r>
            <a:r>
              <a:rPr b="1" lang="en-US" sz="2600" spc="-12" strike="noStrike">
                <a:solidFill>
                  <a:srgbClr val="262626"/>
                </a:solidFill>
                <a:latin typeface="Gill Sans MT"/>
              </a:rPr>
              <a:t>Problem</a:t>
            </a:r>
            <a:endParaRPr b="0" lang="en-US" sz="2600" spc="-1" strike="noStrike">
              <a:solidFill>
                <a:srgbClr val="000000"/>
              </a:solidFill>
              <a:latin typeface="Arial"/>
            </a:endParaRPr>
          </a:p>
          <a:p>
            <a:pPr marL="206280" indent="-194400">
              <a:lnSpc>
                <a:spcPct val="100000"/>
              </a:lnSpc>
              <a:spcBef>
                <a:spcPts val="1840"/>
              </a:spcBef>
              <a:buClr>
                <a:srgbClr val="262626"/>
              </a:buClr>
              <a:buFont typeface="Garamond"/>
              <a:buChar char="•"/>
              <a:tabLst>
                <a:tab algn="l" pos="206280"/>
              </a:tabLst>
            </a:pPr>
            <a:r>
              <a:rPr b="0" lang="en-US" sz="1800" spc="100" strike="noStrike">
                <a:solidFill>
                  <a:srgbClr val="262626"/>
                </a:solidFill>
                <a:latin typeface="Gill Sans MT"/>
              </a:rPr>
              <a:t>Lack</a:t>
            </a:r>
            <a:r>
              <a:rPr b="0" lang="en-US" sz="1800" spc="18" strike="noStrike">
                <a:solidFill>
                  <a:srgbClr val="262626"/>
                </a:solidFill>
                <a:latin typeface="Gill Sans MT"/>
              </a:rPr>
              <a:t> </a:t>
            </a:r>
            <a:r>
              <a:rPr b="0" lang="en-US" sz="1800" spc="-1" strike="noStrike">
                <a:solidFill>
                  <a:srgbClr val="262626"/>
                </a:solidFill>
                <a:latin typeface="Gill Sans MT"/>
              </a:rPr>
              <a:t>of</a:t>
            </a:r>
            <a:r>
              <a:rPr b="0" lang="en-US" sz="1800" spc="18" strike="noStrike">
                <a:solidFill>
                  <a:srgbClr val="262626"/>
                </a:solidFill>
                <a:latin typeface="Gill Sans MT"/>
              </a:rPr>
              <a:t> </a:t>
            </a:r>
            <a:r>
              <a:rPr b="0" lang="en-US" sz="1800" spc="-1" strike="noStrike">
                <a:solidFill>
                  <a:srgbClr val="262626"/>
                </a:solidFill>
                <a:latin typeface="Gill Sans MT"/>
              </a:rPr>
              <a:t>explainability</a:t>
            </a:r>
            <a:r>
              <a:rPr b="0" lang="en-US" sz="1800" spc="18" strike="noStrike">
                <a:solidFill>
                  <a:srgbClr val="262626"/>
                </a:solidFill>
                <a:latin typeface="Gill Sans MT"/>
              </a:rPr>
              <a:t> </a:t>
            </a:r>
            <a:r>
              <a:rPr b="0" lang="en-US" sz="1800" spc="38" strike="noStrike">
                <a:solidFill>
                  <a:srgbClr val="262626"/>
                </a:solidFill>
                <a:latin typeface="Gill Sans MT"/>
              </a:rPr>
              <a:t>raises</a:t>
            </a:r>
            <a:r>
              <a:rPr b="0" lang="en-US" sz="1800" spc="21" strike="noStrike">
                <a:solidFill>
                  <a:srgbClr val="262626"/>
                </a:solidFill>
                <a:latin typeface="Gill Sans MT"/>
              </a:rPr>
              <a:t> </a:t>
            </a:r>
            <a:r>
              <a:rPr b="0" lang="en-US" sz="1800" spc="-32" strike="noStrike">
                <a:solidFill>
                  <a:srgbClr val="262626"/>
                </a:solidFill>
                <a:latin typeface="Gill Sans MT"/>
              </a:rPr>
              <a:t>trust</a:t>
            </a:r>
            <a:r>
              <a:rPr b="0" lang="en-US" sz="1800" spc="18" strike="noStrike">
                <a:solidFill>
                  <a:srgbClr val="262626"/>
                </a:solidFill>
                <a:latin typeface="Gill Sans MT"/>
              </a:rPr>
              <a:t> </a:t>
            </a:r>
            <a:r>
              <a:rPr b="0" lang="en-US" sz="1800" spc="106" strike="noStrike">
                <a:solidFill>
                  <a:srgbClr val="262626"/>
                </a:solidFill>
                <a:latin typeface="Gill Sans MT"/>
              </a:rPr>
              <a:t>and </a:t>
            </a:r>
            <a:r>
              <a:rPr b="0" lang="en-US" sz="1800" spc="46" strike="noStrike">
                <a:solidFill>
                  <a:srgbClr val="262626"/>
                </a:solidFill>
                <a:latin typeface="Gill Sans MT"/>
              </a:rPr>
              <a:t>accountability</a:t>
            </a:r>
            <a:r>
              <a:rPr b="0" lang="en-US" sz="1800" spc="-80" strike="noStrike">
                <a:solidFill>
                  <a:srgbClr val="262626"/>
                </a:solidFill>
                <a:latin typeface="Gill Sans MT"/>
              </a:rPr>
              <a:t> </a:t>
            </a:r>
            <a:r>
              <a:rPr b="0" lang="en-US" sz="1800" spc="46" strike="noStrike">
                <a:solidFill>
                  <a:srgbClr val="262626"/>
                </a:solidFill>
                <a:latin typeface="Gill Sans MT"/>
              </a:rPr>
              <a:t>issues.</a:t>
            </a:r>
            <a:endParaRPr b="0" lang="en-US" sz="1800" spc="-1" strike="noStrike">
              <a:solidFill>
                <a:srgbClr val="000000"/>
              </a:solidFill>
              <a:latin typeface="Arial"/>
            </a:endParaRPr>
          </a:p>
        </p:txBody>
      </p:sp>
      <p:sp>
        <p:nvSpPr>
          <p:cNvPr id="333" name="object 4"/>
          <p:cNvSpPr/>
          <p:nvPr/>
        </p:nvSpPr>
        <p:spPr>
          <a:xfrm>
            <a:off x="3060720" y="5332680"/>
            <a:ext cx="3717360" cy="1586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Ethical</a:t>
            </a:r>
            <a:r>
              <a:rPr b="1" lang="en-US" sz="2600" spc="-137" strike="noStrike">
                <a:solidFill>
                  <a:srgbClr val="262626"/>
                </a:solidFill>
                <a:latin typeface="Gill Sans MT"/>
              </a:rPr>
              <a:t> </a:t>
            </a:r>
            <a:r>
              <a:rPr b="1" lang="en-US" sz="2600" spc="52" strike="noStrike">
                <a:solidFill>
                  <a:srgbClr val="262626"/>
                </a:solidFill>
                <a:latin typeface="Gill Sans MT"/>
              </a:rPr>
              <a:t>Challenges</a:t>
            </a:r>
            <a:r>
              <a:rPr b="1" lang="en-US" sz="2600" spc="-131" strike="noStrike">
                <a:solidFill>
                  <a:srgbClr val="262626"/>
                </a:solidFill>
                <a:latin typeface="Gill Sans MT"/>
              </a:rPr>
              <a:t> </a:t>
            </a:r>
            <a:r>
              <a:rPr b="1" lang="en-US" sz="2600" spc="-35" strike="noStrike">
                <a:solidFill>
                  <a:srgbClr val="262626"/>
                </a:solidFill>
                <a:latin typeface="Gill Sans MT"/>
              </a:rPr>
              <a:t>in </a:t>
            </a:r>
            <a:r>
              <a:rPr b="1" lang="en-US" sz="2600" spc="-41" strike="noStrike">
                <a:solidFill>
                  <a:srgbClr val="262626"/>
                </a:solidFill>
                <a:latin typeface="Gill Sans MT"/>
              </a:rPr>
              <a:t>Computer</a:t>
            </a:r>
            <a:r>
              <a:rPr b="1" lang="en-US" sz="2600" spc="-160" strike="noStrike">
                <a:solidFill>
                  <a:srgbClr val="262626"/>
                </a:solidFill>
                <a:latin typeface="Gill Sans MT"/>
              </a:rPr>
              <a:t> </a:t>
            </a:r>
            <a:r>
              <a:rPr b="1" lang="en-US" sz="2600" spc="-12" strike="noStrike">
                <a:solidFill>
                  <a:srgbClr val="262626"/>
                </a:solidFill>
                <a:latin typeface="Gill Sans MT"/>
              </a:rPr>
              <a:t>Vision</a:t>
            </a:r>
            <a:endParaRPr b="0" lang="en-US" sz="2600" spc="-1" strike="noStrike">
              <a:solidFill>
                <a:srgbClr val="000000"/>
              </a:solidFill>
              <a:latin typeface="Arial"/>
            </a:endParaRPr>
          </a:p>
          <a:p>
            <a:pPr marL="206280" indent="-194400">
              <a:lnSpc>
                <a:spcPct val="100000"/>
              </a:lnSpc>
              <a:spcBef>
                <a:spcPts val="1840"/>
              </a:spcBef>
              <a:buClr>
                <a:srgbClr val="262626"/>
              </a:buClr>
              <a:buFont typeface="Garamond"/>
              <a:buChar char="•"/>
              <a:tabLst>
                <a:tab algn="l" pos="206280"/>
              </a:tabLst>
            </a:pPr>
            <a:r>
              <a:rPr b="0" lang="en-US" sz="1800" spc="72" strike="noStrike">
                <a:solidFill>
                  <a:srgbClr val="262626"/>
                </a:solidFill>
                <a:latin typeface="Gill Sans MT"/>
              </a:rPr>
              <a:t>Bias</a:t>
            </a:r>
            <a:r>
              <a:rPr b="0" lang="en-US" sz="1800" spc="-114" strike="noStrike">
                <a:solidFill>
                  <a:srgbClr val="262626"/>
                </a:solidFill>
                <a:latin typeface="Gill Sans MT"/>
              </a:rPr>
              <a:t> </a:t>
            </a:r>
            <a:r>
              <a:rPr b="0" lang="en-US" sz="1800" spc="-1" strike="noStrike">
                <a:solidFill>
                  <a:srgbClr val="262626"/>
                </a:solidFill>
                <a:latin typeface="Gill Sans MT"/>
              </a:rPr>
              <a:t>in</a:t>
            </a:r>
            <a:r>
              <a:rPr b="0" lang="en-US" sz="1800" spc="-111" strike="noStrike">
                <a:solidFill>
                  <a:srgbClr val="262626"/>
                </a:solidFill>
                <a:latin typeface="Gill Sans MT"/>
              </a:rPr>
              <a:t> </a:t>
            </a:r>
            <a:r>
              <a:rPr b="0" lang="en-US" sz="1800" spc="60" strike="noStrike">
                <a:solidFill>
                  <a:srgbClr val="262626"/>
                </a:solidFill>
                <a:latin typeface="Gill Sans MT"/>
              </a:rPr>
              <a:t>facial</a:t>
            </a:r>
            <a:r>
              <a:rPr b="0" lang="en-US" sz="1800" spc="-111" strike="noStrike">
                <a:solidFill>
                  <a:srgbClr val="262626"/>
                </a:solidFill>
                <a:latin typeface="Gill Sans MT"/>
              </a:rPr>
              <a:t> </a:t>
            </a:r>
            <a:r>
              <a:rPr b="0" lang="en-US" sz="1800" spc="38" strike="noStrike">
                <a:solidFill>
                  <a:srgbClr val="262626"/>
                </a:solidFill>
                <a:latin typeface="Gill Sans MT"/>
              </a:rPr>
              <a:t>recognition</a:t>
            </a:r>
            <a:r>
              <a:rPr b="0" lang="en-US" sz="1800" spc="-111" strike="noStrike">
                <a:solidFill>
                  <a:srgbClr val="262626"/>
                </a:solidFill>
                <a:latin typeface="Gill Sans MT"/>
              </a:rPr>
              <a:t> </a:t>
            </a:r>
            <a:r>
              <a:rPr b="0" lang="en-US" sz="1800" spc="131" strike="noStrike">
                <a:solidFill>
                  <a:srgbClr val="262626"/>
                </a:solidFill>
                <a:latin typeface="Gill Sans MT"/>
              </a:rPr>
              <a:t>can</a:t>
            </a:r>
            <a:r>
              <a:rPr b="0" lang="en-US" sz="1800" spc="-114" strike="noStrike">
                <a:solidFill>
                  <a:srgbClr val="262626"/>
                </a:solidFill>
                <a:latin typeface="Gill Sans MT"/>
              </a:rPr>
              <a:t> </a:t>
            </a:r>
            <a:r>
              <a:rPr b="0" lang="en-US" sz="1800" spc="86" strike="noStrike">
                <a:solidFill>
                  <a:srgbClr val="262626"/>
                </a:solidFill>
                <a:latin typeface="Gill Sans MT"/>
              </a:rPr>
              <a:t>lead</a:t>
            </a:r>
            <a:r>
              <a:rPr b="0" lang="en-US" sz="1800" spc="-111" strike="noStrike">
                <a:solidFill>
                  <a:srgbClr val="262626"/>
                </a:solidFill>
                <a:latin typeface="Gill Sans MT"/>
              </a:rPr>
              <a:t> </a:t>
            </a:r>
            <a:r>
              <a:rPr b="0" lang="en-US" sz="1800" spc="-26" strike="noStrike">
                <a:solidFill>
                  <a:srgbClr val="262626"/>
                </a:solidFill>
                <a:latin typeface="Gill Sans MT"/>
              </a:rPr>
              <a:t>to </a:t>
            </a:r>
            <a:r>
              <a:rPr b="0" lang="en-US" sz="1800" spc="-1" strike="noStrike">
                <a:solidFill>
                  <a:srgbClr val="262626"/>
                </a:solidFill>
                <a:latin typeface="Gill Sans MT"/>
              </a:rPr>
              <a:t>unfair</a:t>
            </a:r>
            <a:r>
              <a:rPr b="0" lang="en-US" sz="1800" spc="97" strike="noStrike">
                <a:solidFill>
                  <a:srgbClr val="262626"/>
                </a:solidFill>
                <a:latin typeface="Gill Sans MT"/>
              </a:rPr>
              <a:t> </a:t>
            </a:r>
            <a:r>
              <a:rPr b="0" lang="en-US" sz="1800" spc="32" strike="noStrike">
                <a:solidFill>
                  <a:srgbClr val="262626"/>
                </a:solidFill>
                <a:latin typeface="Gill Sans MT"/>
              </a:rPr>
              <a:t>outcomes.</a:t>
            </a:r>
            <a:endParaRPr b="0" lang="en-US" sz="1800" spc="-1" strike="noStrike">
              <a:solidFill>
                <a:srgbClr val="000000"/>
              </a:solidFill>
              <a:latin typeface="Arial"/>
            </a:endParaRPr>
          </a:p>
        </p:txBody>
      </p:sp>
      <p:pic>
        <p:nvPicPr>
          <p:cNvPr id="334" name="object 5" descr=""/>
          <p:cNvPicPr/>
          <p:nvPr/>
        </p:nvPicPr>
        <p:blipFill>
          <a:blip r:embed="rId1"/>
          <a:stretch/>
        </p:blipFill>
        <p:spPr>
          <a:xfrm>
            <a:off x="13342320" y="4293000"/>
            <a:ext cx="606960" cy="644040"/>
          </a:xfrm>
          <a:prstGeom prst="rect">
            <a:avLst/>
          </a:prstGeom>
          <a:ln w="0">
            <a:noFill/>
          </a:ln>
        </p:spPr>
      </p:pic>
      <p:sp>
        <p:nvSpPr>
          <p:cNvPr id="335" name="object 6"/>
          <p:cNvSpPr/>
          <p:nvPr/>
        </p:nvSpPr>
        <p:spPr>
          <a:xfrm>
            <a:off x="8179920" y="4255920"/>
            <a:ext cx="821880" cy="718200"/>
          </a:xfrm>
          <a:custGeom>
            <a:avLst/>
            <a:gdLst>
              <a:gd name="textAreaLeft" fmla="*/ 0 w 821880"/>
              <a:gd name="textAreaRight" fmla="*/ 823680 w 821880"/>
              <a:gd name="textAreaTop" fmla="*/ 0 h 718200"/>
              <a:gd name="textAreaBottom" fmla="*/ 720000 h 718200"/>
            </a:gdLst>
            <a:ahLst/>
            <a:rect l="textAreaLeft" t="textAreaTop" r="textAreaRight" b="textAreaBottom"/>
            <a:pathLst>
              <a:path w="823595" h="720089">
                <a:moveTo>
                  <a:pt x="365477" y="618856"/>
                </a:moveTo>
                <a:lnTo>
                  <a:pt x="358635" y="619200"/>
                </a:lnTo>
                <a:lnTo>
                  <a:pt x="352221" y="622236"/>
                </a:lnTo>
                <a:lnTo>
                  <a:pt x="347474" y="627513"/>
                </a:lnTo>
                <a:lnTo>
                  <a:pt x="345182" y="633974"/>
                </a:lnTo>
                <a:lnTo>
                  <a:pt x="345467" y="640820"/>
                </a:lnTo>
                <a:lnTo>
                  <a:pt x="348449" y="647255"/>
                </a:lnTo>
                <a:lnTo>
                  <a:pt x="397243" y="712774"/>
                </a:lnTo>
                <a:lnTo>
                  <a:pt x="400659" y="717308"/>
                </a:lnTo>
                <a:lnTo>
                  <a:pt x="405993" y="719975"/>
                </a:lnTo>
                <a:lnTo>
                  <a:pt x="412127" y="719975"/>
                </a:lnTo>
                <a:lnTo>
                  <a:pt x="417956" y="719823"/>
                </a:lnTo>
                <a:lnTo>
                  <a:pt x="423354" y="716851"/>
                </a:lnTo>
                <a:lnTo>
                  <a:pt x="453988" y="670902"/>
                </a:lnTo>
                <a:lnTo>
                  <a:pt x="410844" y="670902"/>
                </a:lnTo>
                <a:lnTo>
                  <a:pt x="377266" y="625792"/>
                </a:lnTo>
                <a:lnTo>
                  <a:pt x="371952" y="621091"/>
                </a:lnTo>
                <a:lnTo>
                  <a:pt x="365477" y="618856"/>
                </a:lnTo>
                <a:close/>
              </a:path>
              <a:path w="823595" h="720089">
                <a:moveTo>
                  <a:pt x="799531" y="35915"/>
                </a:moveTo>
                <a:lnTo>
                  <a:pt x="725563" y="35915"/>
                </a:lnTo>
                <a:lnTo>
                  <a:pt x="749612" y="40790"/>
                </a:lnTo>
                <a:lnTo>
                  <a:pt x="769251" y="54038"/>
                </a:lnTo>
                <a:lnTo>
                  <a:pt x="782499" y="73677"/>
                </a:lnTo>
                <a:lnTo>
                  <a:pt x="787374" y="97726"/>
                </a:lnTo>
                <a:lnTo>
                  <a:pt x="787374" y="514908"/>
                </a:lnTo>
                <a:lnTo>
                  <a:pt x="782499" y="538957"/>
                </a:lnTo>
                <a:lnTo>
                  <a:pt x="769251" y="558596"/>
                </a:lnTo>
                <a:lnTo>
                  <a:pt x="749612" y="571844"/>
                </a:lnTo>
                <a:lnTo>
                  <a:pt x="725563" y="576719"/>
                </a:lnTo>
                <a:lnTo>
                  <a:pt x="477215" y="576719"/>
                </a:lnTo>
                <a:lnTo>
                  <a:pt x="471614" y="579716"/>
                </a:lnTo>
                <a:lnTo>
                  <a:pt x="410844" y="670902"/>
                </a:lnTo>
                <a:lnTo>
                  <a:pt x="453988" y="670902"/>
                </a:lnTo>
                <a:lnTo>
                  <a:pt x="492836" y="612635"/>
                </a:lnTo>
                <a:lnTo>
                  <a:pt x="725563" y="612635"/>
                </a:lnTo>
                <a:lnTo>
                  <a:pt x="763584" y="604923"/>
                </a:lnTo>
                <a:lnTo>
                  <a:pt x="794634" y="583974"/>
                </a:lnTo>
                <a:lnTo>
                  <a:pt x="815580" y="552924"/>
                </a:lnTo>
                <a:lnTo>
                  <a:pt x="823290" y="514908"/>
                </a:lnTo>
                <a:lnTo>
                  <a:pt x="823290" y="97726"/>
                </a:lnTo>
                <a:lnTo>
                  <a:pt x="815580" y="59705"/>
                </a:lnTo>
                <a:lnTo>
                  <a:pt x="799531" y="35915"/>
                </a:lnTo>
                <a:close/>
              </a:path>
              <a:path w="823595" h="720089">
                <a:moveTo>
                  <a:pt x="725563" y="0"/>
                </a:moveTo>
                <a:lnTo>
                  <a:pt x="97726" y="0"/>
                </a:lnTo>
                <a:lnTo>
                  <a:pt x="59705" y="7709"/>
                </a:lnTo>
                <a:lnTo>
                  <a:pt x="28655" y="28655"/>
                </a:lnTo>
                <a:lnTo>
                  <a:pt x="7709" y="59705"/>
                </a:lnTo>
                <a:lnTo>
                  <a:pt x="0" y="97726"/>
                </a:lnTo>
                <a:lnTo>
                  <a:pt x="0" y="514908"/>
                </a:lnTo>
                <a:lnTo>
                  <a:pt x="7709" y="552924"/>
                </a:lnTo>
                <a:lnTo>
                  <a:pt x="28655" y="583974"/>
                </a:lnTo>
                <a:lnTo>
                  <a:pt x="59705" y="604923"/>
                </a:lnTo>
                <a:lnTo>
                  <a:pt x="97726" y="612635"/>
                </a:lnTo>
                <a:lnTo>
                  <a:pt x="349986" y="612635"/>
                </a:lnTo>
                <a:lnTo>
                  <a:pt x="358025" y="604596"/>
                </a:lnTo>
                <a:lnTo>
                  <a:pt x="358025" y="584758"/>
                </a:lnTo>
                <a:lnTo>
                  <a:pt x="349986" y="576719"/>
                </a:lnTo>
                <a:lnTo>
                  <a:pt x="97726" y="576719"/>
                </a:lnTo>
                <a:lnTo>
                  <a:pt x="73677" y="571844"/>
                </a:lnTo>
                <a:lnTo>
                  <a:pt x="54036" y="558596"/>
                </a:lnTo>
                <a:lnTo>
                  <a:pt x="40785" y="538957"/>
                </a:lnTo>
                <a:lnTo>
                  <a:pt x="35902" y="514908"/>
                </a:lnTo>
                <a:lnTo>
                  <a:pt x="35902" y="97726"/>
                </a:lnTo>
                <a:lnTo>
                  <a:pt x="40780" y="73677"/>
                </a:lnTo>
                <a:lnTo>
                  <a:pt x="54032" y="54038"/>
                </a:lnTo>
                <a:lnTo>
                  <a:pt x="73675" y="40790"/>
                </a:lnTo>
                <a:lnTo>
                  <a:pt x="97726" y="35915"/>
                </a:lnTo>
                <a:lnTo>
                  <a:pt x="799531" y="35915"/>
                </a:lnTo>
                <a:lnTo>
                  <a:pt x="794634" y="28655"/>
                </a:lnTo>
                <a:lnTo>
                  <a:pt x="763584" y="7709"/>
                </a:lnTo>
                <a:lnTo>
                  <a:pt x="725563" y="0"/>
                </a:lnTo>
                <a:close/>
              </a:path>
              <a:path w="823595" h="720089">
                <a:moveTo>
                  <a:pt x="333729" y="148116"/>
                </a:moveTo>
                <a:lnTo>
                  <a:pt x="294152" y="155504"/>
                </a:lnTo>
                <a:lnTo>
                  <a:pt x="260146" y="177596"/>
                </a:lnTo>
                <a:lnTo>
                  <a:pt x="237277" y="212022"/>
                </a:lnTo>
                <a:lnTo>
                  <a:pt x="229652" y="251206"/>
                </a:lnTo>
                <a:lnTo>
                  <a:pt x="237156" y="289828"/>
                </a:lnTo>
                <a:lnTo>
                  <a:pt x="237258" y="290350"/>
                </a:lnTo>
                <a:lnTo>
                  <a:pt x="260108" y="324789"/>
                </a:lnTo>
                <a:lnTo>
                  <a:pt x="402678" y="467448"/>
                </a:lnTo>
                <a:lnTo>
                  <a:pt x="407250" y="469341"/>
                </a:lnTo>
                <a:lnTo>
                  <a:pt x="416775" y="469341"/>
                </a:lnTo>
                <a:lnTo>
                  <a:pt x="421347" y="467448"/>
                </a:lnTo>
                <a:lnTo>
                  <a:pt x="462809" y="425983"/>
                </a:lnTo>
                <a:lnTo>
                  <a:pt x="412013" y="425983"/>
                </a:lnTo>
                <a:lnTo>
                  <a:pt x="285546" y="299427"/>
                </a:lnTo>
                <a:lnTo>
                  <a:pt x="266851" y="264582"/>
                </a:lnTo>
                <a:lnTo>
                  <a:pt x="265556" y="251206"/>
                </a:lnTo>
                <a:lnTo>
                  <a:pt x="268550" y="231208"/>
                </a:lnTo>
                <a:lnTo>
                  <a:pt x="277048" y="213317"/>
                </a:lnTo>
                <a:lnTo>
                  <a:pt x="290326" y="198619"/>
                </a:lnTo>
                <a:lnTo>
                  <a:pt x="307657" y="188201"/>
                </a:lnTo>
                <a:lnTo>
                  <a:pt x="327281" y="183315"/>
                </a:lnTo>
                <a:lnTo>
                  <a:pt x="566463" y="183315"/>
                </a:lnTo>
                <a:lnTo>
                  <a:pt x="565778" y="182283"/>
                </a:lnTo>
                <a:lnTo>
                  <a:pt x="412051" y="182283"/>
                </a:lnTo>
                <a:lnTo>
                  <a:pt x="407377" y="177596"/>
                </a:lnTo>
                <a:lnTo>
                  <a:pt x="373321" y="155504"/>
                </a:lnTo>
                <a:lnTo>
                  <a:pt x="333729" y="148116"/>
                </a:lnTo>
                <a:close/>
              </a:path>
              <a:path w="823595" h="720089">
                <a:moveTo>
                  <a:pt x="566463" y="183315"/>
                </a:moveTo>
                <a:lnTo>
                  <a:pt x="327281" y="183315"/>
                </a:lnTo>
                <a:lnTo>
                  <a:pt x="349348" y="184435"/>
                </a:lnTo>
                <a:lnTo>
                  <a:pt x="489564" y="184435"/>
                </a:lnTo>
                <a:lnTo>
                  <a:pt x="515463" y="189269"/>
                </a:lnTo>
                <a:lnTo>
                  <a:pt x="546305" y="214158"/>
                </a:lnTo>
                <a:lnTo>
                  <a:pt x="557693" y="251206"/>
                </a:lnTo>
                <a:lnTo>
                  <a:pt x="557771" y="251993"/>
                </a:lnTo>
                <a:lnTo>
                  <a:pt x="556525" y="264582"/>
                </a:lnTo>
                <a:lnTo>
                  <a:pt x="556448" y="265359"/>
                </a:lnTo>
                <a:lnTo>
                  <a:pt x="552576" y="278090"/>
                </a:lnTo>
                <a:lnTo>
                  <a:pt x="546305" y="289828"/>
                </a:lnTo>
                <a:lnTo>
                  <a:pt x="537781" y="300215"/>
                </a:lnTo>
                <a:lnTo>
                  <a:pt x="412013" y="425983"/>
                </a:lnTo>
                <a:lnTo>
                  <a:pt x="462809" y="425983"/>
                </a:lnTo>
                <a:lnTo>
                  <a:pt x="563181" y="325602"/>
                </a:lnTo>
                <a:lnTo>
                  <a:pt x="586048" y="291165"/>
                </a:lnTo>
                <a:lnTo>
                  <a:pt x="593670" y="251993"/>
                </a:lnTo>
                <a:lnTo>
                  <a:pt x="586146" y="213317"/>
                </a:lnTo>
                <a:lnTo>
                  <a:pt x="586048" y="212815"/>
                </a:lnTo>
                <a:lnTo>
                  <a:pt x="566463" y="183315"/>
                </a:lnTo>
                <a:close/>
              </a:path>
              <a:path w="823595" h="720089">
                <a:moveTo>
                  <a:pt x="489564" y="184435"/>
                </a:moveTo>
                <a:lnTo>
                  <a:pt x="347391" y="184435"/>
                </a:lnTo>
                <a:lnTo>
                  <a:pt x="365725" y="190960"/>
                </a:lnTo>
                <a:lnTo>
                  <a:pt x="381977" y="202984"/>
                </a:lnTo>
                <a:lnTo>
                  <a:pt x="399351" y="220357"/>
                </a:lnTo>
                <a:lnTo>
                  <a:pt x="405291" y="224301"/>
                </a:lnTo>
                <a:lnTo>
                  <a:pt x="412051" y="225615"/>
                </a:lnTo>
                <a:lnTo>
                  <a:pt x="418811" y="224301"/>
                </a:lnTo>
                <a:lnTo>
                  <a:pt x="424751" y="220357"/>
                </a:lnTo>
                <a:lnTo>
                  <a:pt x="441337" y="203771"/>
                </a:lnTo>
                <a:lnTo>
                  <a:pt x="463663" y="189269"/>
                </a:lnTo>
                <a:lnTo>
                  <a:pt x="489564" y="184435"/>
                </a:lnTo>
                <a:close/>
              </a:path>
              <a:path w="823595" h="720089">
                <a:moveTo>
                  <a:pt x="489565" y="147881"/>
                </a:moveTo>
                <a:lnTo>
                  <a:pt x="450388" y="155504"/>
                </a:lnTo>
                <a:lnTo>
                  <a:pt x="415950" y="178371"/>
                </a:lnTo>
                <a:lnTo>
                  <a:pt x="412051" y="182283"/>
                </a:lnTo>
                <a:lnTo>
                  <a:pt x="565778" y="182283"/>
                </a:lnTo>
                <a:lnTo>
                  <a:pt x="563181" y="178371"/>
                </a:lnTo>
                <a:lnTo>
                  <a:pt x="528743" y="155504"/>
                </a:lnTo>
                <a:lnTo>
                  <a:pt x="489565" y="147881"/>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36" name="object 7"/>
          <p:cNvSpPr/>
          <p:nvPr/>
        </p:nvSpPr>
        <p:spPr>
          <a:xfrm>
            <a:off x="3073320" y="4255920"/>
            <a:ext cx="947520" cy="718200"/>
          </a:xfrm>
          <a:custGeom>
            <a:avLst/>
            <a:gdLst>
              <a:gd name="textAreaLeft" fmla="*/ 0 w 947520"/>
              <a:gd name="textAreaRight" fmla="*/ 949320 w 947520"/>
              <a:gd name="textAreaTop" fmla="*/ 0 h 718200"/>
              <a:gd name="textAreaBottom" fmla="*/ 720000 h 718200"/>
            </a:gdLst>
            <a:ahLst/>
            <a:rect l="textAreaLeft" t="textAreaTop" r="textAreaRight" b="textAreaBottom"/>
            <a:pathLst>
              <a:path w="949325" h="720089">
                <a:moveTo>
                  <a:pt x="218605" y="0"/>
                </a:moveTo>
                <a:lnTo>
                  <a:pt x="181279" y="0"/>
                </a:lnTo>
                <a:lnTo>
                  <a:pt x="159588" y="45433"/>
                </a:lnTo>
                <a:lnTo>
                  <a:pt x="140729" y="91662"/>
                </a:lnTo>
                <a:lnTo>
                  <a:pt x="124007" y="138653"/>
                </a:lnTo>
                <a:lnTo>
                  <a:pt x="108721" y="186374"/>
                </a:lnTo>
                <a:lnTo>
                  <a:pt x="94264" y="234493"/>
                </a:lnTo>
                <a:lnTo>
                  <a:pt x="79670" y="283869"/>
                </a:lnTo>
                <a:lnTo>
                  <a:pt x="64509" y="333577"/>
                </a:lnTo>
                <a:lnTo>
                  <a:pt x="47993" y="383882"/>
                </a:lnTo>
                <a:lnTo>
                  <a:pt x="90330" y="410742"/>
                </a:lnTo>
                <a:lnTo>
                  <a:pt x="137295" y="433019"/>
                </a:lnTo>
                <a:lnTo>
                  <a:pt x="187986" y="452169"/>
                </a:lnTo>
                <a:lnTo>
                  <a:pt x="240549" y="469199"/>
                </a:lnTo>
                <a:lnTo>
                  <a:pt x="293368" y="485229"/>
                </a:lnTo>
                <a:lnTo>
                  <a:pt x="344828" y="501377"/>
                </a:lnTo>
                <a:lnTo>
                  <a:pt x="393314" y="518763"/>
                </a:lnTo>
                <a:lnTo>
                  <a:pt x="437210" y="538505"/>
                </a:lnTo>
                <a:lnTo>
                  <a:pt x="434202" y="563550"/>
                </a:lnTo>
                <a:lnTo>
                  <a:pt x="434702" y="587115"/>
                </a:lnTo>
                <a:lnTo>
                  <a:pt x="434829" y="593089"/>
                </a:lnTo>
                <a:lnTo>
                  <a:pt x="434833" y="593267"/>
                </a:lnTo>
                <a:lnTo>
                  <a:pt x="437987" y="623594"/>
                </a:lnTo>
                <a:lnTo>
                  <a:pt x="442544" y="650468"/>
                </a:lnTo>
                <a:lnTo>
                  <a:pt x="389771" y="655010"/>
                </a:lnTo>
                <a:lnTo>
                  <a:pt x="333712" y="657950"/>
                </a:lnTo>
                <a:lnTo>
                  <a:pt x="276231" y="659797"/>
                </a:lnTo>
                <a:lnTo>
                  <a:pt x="164447" y="662259"/>
                </a:lnTo>
                <a:lnTo>
                  <a:pt x="113869" y="663896"/>
                </a:lnTo>
                <a:lnTo>
                  <a:pt x="45559" y="667713"/>
                </a:lnTo>
                <a:lnTo>
                  <a:pt x="25133" y="669145"/>
                </a:lnTo>
                <a:lnTo>
                  <a:pt x="9469" y="673246"/>
                </a:lnTo>
                <a:lnTo>
                  <a:pt x="0" y="682485"/>
                </a:lnTo>
                <a:lnTo>
                  <a:pt x="0" y="703808"/>
                </a:lnTo>
                <a:lnTo>
                  <a:pt x="44698" y="711207"/>
                </a:lnTo>
                <a:lnTo>
                  <a:pt x="90308" y="716086"/>
                </a:lnTo>
                <a:lnTo>
                  <a:pt x="136806" y="718864"/>
                </a:lnTo>
                <a:lnTo>
                  <a:pt x="184170" y="719955"/>
                </a:lnTo>
                <a:lnTo>
                  <a:pt x="232375" y="719778"/>
                </a:lnTo>
                <a:lnTo>
                  <a:pt x="275951" y="718864"/>
                </a:lnTo>
                <a:lnTo>
                  <a:pt x="277502" y="718864"/>
                </a:lnTo>
                <a:lnTo>
                  <a:pt x="433134" y="714719"/>
                </a:lnTo>
                <a:lnTo>
                  <a:pt x="485190" y="714451"/>
                </a:lnTo>
                <a:lnTo>
                  <a:pt x="499512" y="682617"/>
                </a:lnTo>
                <a:lnTo>
                  <a:pt x="500840" y="640756"/>
                </a:lnTo>
                <a:lnTo>
                  <a:pt x="497024" y="593267"/>
                </a:lnTo>
                <a:lnTo>
                  <a:pt x="496015" y="550526"/>
                </a:lnTo>
                <a:lnTo>
                  <a:pt x="495898" y="545552"/>
                </a:lnTo>
                <a:lnTo>
                  <a:pt x="495858" y="543839"/>
                </a:lnTo>
                <a:lnTo>
                  <a:pt x="654153" y="543839"/>
                </a:lnTo>
                <a:lnTo>
                  <a:pt x="645379" y="540948"/>
                </a:lnTo>
                <a:lnTo>
                  <a:pt x="618856" y="528815"/>
                </a:lnTo>
                <a:lnTo>
                  <a:pt x="597154" y="511848"/>
                </a:lnTo>
                <a:lnTo>
                  <a:pt x="579565" y="509458"/>
                </a:lnTo>
                <a:lnTo>
                  <a:pt x="562432" y="506607"/>
                </a:lnTo>
                <a:lnTo>
                  <a:pt x="549337" y="499716"/>
                </a:lnTo>
                <a:lnTo>
                  <a:pt x="546171" y="491320"/>
                </a:lnTo>
                <a:lnTo>
                  <a:pt x="530096" y="491320"/>
                </a:lnTo>
                <a:lnTo>
                  <a:pt x="516316" y="485703"/>
                </a:lnTo>
                <a:lnTo>
                  <a:pt x="515240" y="485229"/>
                </a:lnTo>
                <a:lnTo>
                  <a:pt x="490558" y="485229"/>
                </a:lnTo>
                <a:lnTo>
                  <a:pt x="487581" y="475738"/>
                </a:lnTo>
                <a:lnTo>
                  <a:pt x="484482" y="471574"/>
                </a:lnTo>
                <a:lnTo>
                  <a:pt x="480416" y="466227"/>
                </a:lnTo>
                <a:lnTo>
                  <a:pt x="479358" y="463880"/>
                </a:lnTo>
                <a:lnTo>
                  <a:pt x="442556" y="463880"/>
                </a:lnTo>
                <a:lnTo>
                  <a:pt x="449195" y="453212"/>
                </a:lnTo>
                <a:lnTo>
                  <a:pt x="410565" y="453212"/>
                </a:lnTo>
                <a:lnTo>
                  <a:pt x="395676" y="434490"/>
                </a:lnTo>
                <a:lnTo>
                  <a:pt x="361957" y="419525"/>
                </a:lnTo>
                <a:lnTo>
                  <a:pt x="317887" y="410742"/>
                </a:lnTo>
                <a:lnTo>
                  <a:pt x="271972" y="410742"/>
                </a:lnTo>
                <a:lnTo>
                  <a:pt x="269224" y="393150"/>
                </a:lnTo>
                <a:lnTo>
                  <a:pt x="228741" y="378717"/>
                </a:lnTo>
                <a:lnTo>
                  <a:pt x="176534" y="365545"/>
                </a:lnTo>
                <a:lnTo>
                  <a:pt x="138645" y="351916"/>
                </a:lnTo>
                <a:lnTo>
                  <a:pt x="152455" y="300562"/>
                </a:lnTo>
                <a:lnTo>
                  <a:pt x="169189" y="250841"/>
                </a:lnTo>
                <a:lnTo>
                  <a:pt x="186483" y="201737"/>
                </a:lnTo>
                <a:lnTo>
                  <a:pt x="201973" y="152236"/>
                </a:lnTo>
                <a:lnTo>
                  <a:pt x="213296" y="101320"/>
                </a:lnTo>
                <a:lnTo>
                  <a:pt x="240107" y="93901"/>
                </a:lnTo>
                <a:lnTo>
                  <a:pt x="493204" y="93901"/>
                </a:lnTo>
                <a:lnTo>
                  <a:pt x="487389" y="92078"/>
                </a:lnTo>
                <a:lnTo>
                  <a:pt x="439195" y="79223"/>
                </a:lnTo>
                <a:lnTo>
                  <a:pt x="389216" y="69303"/>
                </a:lnTo>
                <a:lnTo>
                  <a:pt x="395490" y="68465"/>
                </a:lnTo>
                <a:lnTo>
                  <a:pt x="404598" y="68465"/>
                </a:lnTo>
                <a:lnTo>
                  <a:pt x="405218" y="63982"/>
                </a:lnTo>
                <a:lnTo>
                  <a:pt x="363292" y="49368"/>
                </a:lnTo>
                <a:lnTo>
                  <a:pt x="315336" y="34396"/>
                </a:lnTo>
                <a:lnTo>
                  <a:pt x="265667" y="18221"/>
                </a:lnTo>
                <a:lnTo>
                  <a:pt x="218605" y="0"/>
                </a:lnTo>
                <a:close/>
              </a:path>
              <a:path w="949325" h="720089">
                <a:moveTo>
                  <a:pt x="654153" y="543839"/>
                </a:moveTo>
                <a:lnTo>
                  <a:pt x="495858" y="543839"/>
                </a:lnTo>
                <a:lnTo>
                  <a:pt x="542962" y="556446"/>
                </a:lnTo>
                <a:lnTo>
                  <a:pt x="587653" y="571467"/>
                </a:lnTo>
                <a:lnTo>
                  <a:pt x="631716" y="587115"/>
                </a:lnTo>
                <a:lnTo>
                  <a:pt x="676935" y="601602"/>
                </a:lnTo>
                <a:lnTo>
                  <a:pt x="725093" y="613143"/>
                </a:lnTo>
                <a:lnTo>
                  <a:pt x="739150" y="599204"/>
                </a:lnTo>
                <a:lnTo>
                  <a:pt x="746926" y="578981"/>
                </a:lnTo>
                <a:lnTo>
                  <a:pt x="752371" y="559828"/>
                </a:lnTo>
                <a:lnTo>
                  <a:pt x="703795" y="559828"/>
                </a:lnTo>
                <a:lnTo>
                  <a:pt x="674449" y="550526"/>
                </a:lnTo>
                <a:lnTo>
                  <a:pt x="654153" y="543839"/>
                </a:lnTo>
                <a:close/>
              </a:path>
              <a:path w="949325" h="720089">
                <a:moveTo>
                  <a:pt x="904223" y="538505"/>
                </a:moveTo>
                <a:lnTo>
                  <a:pt x="762444" y="538505"/>
                </a:lnTo>
                <a:lnTo>
                  <a:pt x="793902" y="545552"/>
                </a:lnTo>
                <a:lnTo>
                  <a:pt x="821574" y="558982"/>
                </a:lnTo>
                <a:lnTo>
                  <a:pt x="847671" y="570171"/>
                </a:lnTo>
                <a:lnTo>
                  <a:pt x="874407" y="570496"/>
                </a:lnTo>
                <a:lnTo>
                  <a:pt x="900767" y="548206"/>
                </a:lnTo>
                <a:lnTo>
                  <a:pt x="904223" y="538505"/>
                </a:lnTo>
                <a:close/>
              </a:path>
              <a:path w="949325" h="720089">
                <a:moveTo>
                  <a:pt x="493204" y="93901"/>
                </a:moveTo>
                <a:lnTo>
                  <a:pt x="240107" y="93901"/>
                </a:lnTo>
                <a:lnTo>
                  <a:pt x="268678" y="100437"/>
                </a:lnTo>
                <a:lnTo>
                  <a:pt x="294881" y="112747"/>
                </a:lnTo>
                <a:lnTo>
                  <a:pt x="314591" y="122643"/>
                </a:lnTo>
                <a:lnTo>
                  <a:pt x="343662" y="131552"/>
                </a:lnTo>
                <a:lnTo>
                  <a:pt x="374359" y="137534"/>
                </a:lnTo>
                <a:lnTo>
                  <a:pt x="405829" y="142735"/>
                </a:lnTo>
                <a:lnTo>
                  <a:pt x="437222" y="149301"/>
                </a:lnTo>
                <a:lnTo>
                  <a:pt x="481908" y="161789"/>
                </a:lnTo>
                <a:lnTo>
                  <a:pt x="526748" y="176054"/>
                </a:lnTo>
                <a:lnTo>
                  <a:pt x="571777" y="191581"/>
                </a:lnTo>
                <a:lnTo>
                  <a:pt x="708327" y="240624"/>
                </a:lnTo>
                <a:lnTo>
                  <a:pt x="754443" y="256084"/>
                </a:lnTo>
                <a:lnTo>
                  <a:pt x="800915" y="270247"/>
                </a:lnTo>
                <a:lnTo>
                  <a:pt x="847775" y="282600"/>
                </a:lnTo>
                <a:lnTo>
                  <a:pt x="811350" y="306346"/>
                </a:lnTo>
                <a:lnTo>
                  <a:pt x="784286" y="339455"/>
                </a:lnTo>
                <a:lnTo>
                  <a:pt x="764137" y="379479"/>
                </a:lnTo>
                <a:lnTo>
                  <a:pt x="748459" y="423975"/>
                </a:lnTo>
                <a:lnTo>
                  <a:pt x="734807" y="470495"/>
                </a:lnTo>
                <a:lnTo>
                  <a:pt x="720734" y="516595"/>
                </a:lnTo>
                <a:lnTo>
                  <a:pt x="703795" y="559828"/>
                </a:lnTo>
                <a:lnTo>
                  <a:pt x="752371" y="559828"/>
                </a:lnTo>
                <a:lnTo>
                  <a:pt x="753124" y="557180"/>
                </a:lnTo>
                <a:lnTo>
                  <a:pt x="762444" y="538505"/>
                </a:lnTo>
                <a:lnTo>
                  <a:pt x="904223" y="538505"/>
                </a:lnTo>
                <a:lnTo>
                  <a:pt x="909922" y="522503"/>
                </a:lnTo>
                <a:lnTo>
                  <a:pt x="858418" y="522503"/>
                </a:lnTo>
                <a:lnTo>
                  <a:pt x="829614" y="508531"/>
                </a:lnTo>
                <a:lnTo>
                  <a:pt x="811114" y="487372"/>
                </a:lnTo>
                <a:lnTo>
                  <a:pt x="805601" y="459788"/>
                </a:lnTo>
                <a:lnTo>
                  <a:pt x="815759" y="426542"/>
                </a:lnTo>
                <a:lnTo>
                  <a:pt x="936631" y="426542"/>
                </a:lnTo>
                <a:lnTo>
                  <a:pt x="938390" y="421208"/>
                </a:lnTo>
                <a:lnTo>
                  <a:pt x="915242" y="401690"/>
                </a:lnTo>
                <a:lnTo>
                  <a:pt x="887309" y="386959"/>
                </a:lnTo>
                <a:lnTo>
                  <a:pt x="855592" y="376023"/>
                </a:lnTo>
                <a:lnTo>
                  <a:pt x="821093" y="367893"/>
                </a:lnTo>
                <a:lnTo>
                  <a:pt x="850062" y="346540"/>
                </a:lnTo>
                <a:lnTo>
                  <a:pt x="884593" y="334773"/>
                </a:lnTo>
                <a:lnTo>
                  <a:pt x="918037" y="320903"/>
                </a:lnTo>
                <a:lnTo>
                  <a:pt x="943749" y="293242"/>
                </a:lnTo>
                <a:lnTo>
                  <a:pt x="949058" y="293242"/>
                </a:lnTo>
                <a:lnTo>
                  <a:pt x="949058" y="282600"/>
                </a:lnTo>
                <a:lnTo>
                  <a:pt x="934114" y="252519"/>
                </a:lnTo>
                <a:lnTo>
                  <a:pt x="910042" y="240257"/>
                </a:lnTo>
                <a:lnTo>
                  <a:pt x="880112" y="234493"/>
                </a:lnTo>
                <a:lnTo>
                  <a:pt x="847594" y="223929"/>
                </a:lnTo>
                <a:lnTo>
                  <a:pt x="815760" y="223929"/>
                </a:lnTo>
                <a:lnTo>
                  <a:pt x="800991" y="200213"/>
                </a:lnTo>
                <a:lnTo>
                  <a:pt x="800865" y="200010"/>
                </a:lnTo>
                <a:lnTo>
                  <a:pt x="779030" y="187839"/>
                </a:lnTo>
                <a:lnTo>
                  <a:pt x="754233" y="183049"/>
                </a:lnTo>
                <a:lnTo>
                  <a:pt x="730453" y="181279"/>
                </a:lnTo>
                <a:lnTo>
                  <a:pt x="736968" y="180670"/>
                </a:lnTo>
                <a:lnTo>
                  <a:pt x="743077" y="179679"/>
                </a:lnTo>
                <a:lnTo>
                  <a:pt x="741467" y="172219"/>
                </a:lnTo>
                <a:lnTo>
                  <a:pt x="719946" y="172219"/>
                </a:lnTo>
                <a:lnTo>
                  <a:pt x="715475" y="170611"/>
                </a:lnTo>
                <a:lnTo>
                  <a:pt x="666470" y="170611"/>
                </a:lnTo>
                <a:lnTo>
                  <a:pt x="667492" y="162832"/>
                </a:lnTo>
                <a:lnTo>
                  <a:pt x="667518" y="162629"/>
                </a:lnTo>
                <a:lnTo>
                  <a:pt x="669618" y="158464"/>
                </a:lnTo>
                <a:lnTo>
                  <a:pt x="670144" y="155041"/>
                </a:lnTo>
                <a:lnTo>
                  <a:pt x="666478" y="149301"/>
                </a:lnTo>
                <a:lnTo>
                  <a:pt x="623339" y="136474"/>
                </a:lnTo>
                <a:lnTo>
                  <a:pt x="534006" y="106691"/>
                </a:lnTo>
                <a:lnTo>
                  <a:pt x="493204" y="93901"/>
                </a:lnTo>
                <a:close/>
              </a:path>
              <a:path w="949325" h="720089">
                <a:moveTo>
                  <a:pt x="936631" y="426542"/>
                </a:moveTo>
                <a:lnTo>
                  <a:pt x="815759" y="426542"/>
                </a:lnTo>
                <a:lnTo>
                  <a:pt x="828504" y="428253"/>
                </a:lnTo>
                <a:lnTo>
                  <a:pt x="844650" y="429945"/>
                </a:lnTo>
                <a:lnTo>
                  <a:pt x="862345" y="432600"/>
                </a:lnTo>
                <a:lnTo>
                  <a:pt x="879741" y="437197"/>
                </a:lnTo>
                <a:lnTo>
                  <a:pt x="878094" y="462195"/>
                </a:lnTo>
                <a:lnTo>
                  <a:pt x="871970" y="482726"/>
                </a:lnTo>
                <a:lnTo>
                  <a:pt x="864402" y="501819"/>
                </a:lnTo>
                <a:lnTo>
                  <a:pt x="858418" y="522503"/>
                </a:lnTo>
                <a:lnTo>
                  <a:pt x="909922" y="522503"/>
                </a:lnTo>
                <a:lnTo>
                  <a:pt x="914828" y="508730"/>
                </a:lnTo>
                <a:lnTo>
                  <a:pt x="924674" y="462815"/>
                </a:lnTo>
                <a:lnTo>
                  <a:pt x="936631" y="426542"/>
                </a:lnTo>
                <a:close/>
              </a:path>
              <a:path w="949325" h="720089">
                <a:moveTo>
                  <a:pt x="543874" y="485229"/>
                </a:moveTo>
                <a:lnTo>
                  <a:pt x="542739" y="485703"/>
                </a:lnTo>
                <a:lnTo>
                  <a:pt x="530096" y="491320"/>
                </a:lnTo>
                <a:lnTo>
                  <a:pt x="546171" y="491320"/>
                </a:lnTo>
                <a:lnTo>
                  <a:pt x="543874" y="485229"/>
                </a:lnTo>
                <a:close/>
              </a:path>
              <a:path w="949325" h="720089">
                <a:moveTo>
                  <a:pt x="502982" y="479836"/>
                </a:moveTo>
                <a:lnTo>
                  <a:pt x="490489" y="485229"/>
                </a:lnTo>
                <a:lnTo>
                  <a:pt x="515240" y="485229"/>
                </a:lnTo>
                <a:lnTo>
                  <a:pt x="502982" y="479836"/>
                </a:lnTo>
                <a:close/>
              </a:path>
              <a:path w="949325" h="720089">
                <a:moveTo>
                  <a:pt x="463516" y="452835"/>
                </a:moveTo>
                <a:lnTo>
                  <a:pt x="457390" y="457374"/>
                </a:lnTo>
                <a:lnTo>
                  <a:pt x="451845" y="462499"/>
                </a:lnTo>
                <a:lnTo>
                  <a:pt x="442556" y="463880"/>
                </a:lnTo>
                <a:lnTo>
                  <a:pt x="479358" y="463880"/>
                </a:lnTo>
                <a:lnTo>
                  <a:pt x="474548" y="453212"/>
                </a:lnTo>
                <a:lnTo>
                  <a:pt x="463516" y="452835"/>
                </a:lnTo>
                <a:close/>
              </a:path>
              <a:path w="949325" h="720089">
                <a:moveTo>
                  <a:pt x="440784" y="448078"/>
                </a:moveTo>
                <a:lnTo>
                  <a:pt x="424965" y="448078"/>
                </a:lnTo>
                <a:lnTo>
                  <a:pt x="410565" y="453212"/>
                </a:lnTo>
                <a:lnTo>
                  <a:pt x="449326" y="453212"/>
                </a:lnTo>
                <a:lnTo>
                  <a:pt x="440784" y="448078"/>
                </a:lnTo>
                <a:close/>
              </a:path>
              <a:path w="949325" h="720089">
                <a:moveTo>
                  <a:pt x="450618" y="223528"/>
                </a:moveTo>
                <a:lnTo>
                  <a:pt x="429649" y="234808"/>
                </a:lnTo>
                <a:lnTo>
                  <a:pt x="420993" y="253317"/>
                </a:lnTo>
                <a:lnTo>
                  <a:pt x="423301" y="274100"/>
                </a:lnTo>
                <a:lnTo>
                  <a:pt x="423357" y="274605"/>
                </a:lnTo>
                <a:lnTo>
                  <a:pt x="435450" y="294225"/>
                </a:lnTo>
                <a:lnTo>
                  <a:pt x="455980" y="307726"/>
                </a:lnTo>
                <a:lnTo>
                  <a:pt x="483654" y="310659"/>
                </a:lnTo>
                <a:lnTo>
                  <a:pt x="517182" y="298576"/>
                </a:lnTo>
                <a:lnTo>
                  <a:pt x="515039" y="274605"/>
                </a:lnTo>
                <a:lnTo>
                  <a:pt x="514994" y="274100"/>
                </a:lnTo>
                <a:lnTo>
                  <a:pt x="504634" y="257794"/>
                </a:lnTo>
                <a:lnTo>
                  <a:pt x="492550" y="243216"/>
                </a:lnTo>
                <a:lnTo>
                  <a:pt x="485191" y="223929"/>
                </a:lnTo>
                <a:lnTo>
                  <a:pt x="485420" y="223929"/>
                </a:lnTo>
                <a:lnTo>
                  <a:pt x="450618" y="223528"/>
                </a:lnTo>
                <a:close/>
              </a:path>
              <a:path w="949325" h="720089">
                <a:moveTo>
                  <a:pt x="285392" y="166004"/>
                </a:moveTo>
                <a:lnTo>
                  <a:pt x="257849" y="175731"/>
                </a:lnTo>
                <a:lnTo>
                  <a:pt x="245262" y="202603"/>
                </a:lnTo>
                <a:lnTo>
                  <a:pt x="253546" y="232555"/>
                </a:lnTo>
                <a:lnTo>
                  <a:pt x="277394" y="245930"/>
                </a:lnTo>
                <a:lnTo>
                  <a:pt x="310504" y="248307"/>
                </a:lnTo>
                <a:lnTo>
                  <a:pt x="346570" y="245262"/>
                </a:lnTo>
                <a:lnTo>
                  <a:pt x="340872" y="200213"/>
                </a:lnTo>
                <a:lnTo>
                  <a:pt x="316773" y="173979"/>
                </a:lnTo>
                <a:lnTo>
                  <a:pt x="285392" y="166004"/>
                </a:lnTo>
                <a:close/>
              </a:path>
              <a:path w="949325" h="720089">
                <a:moveTo>
                  <a:pt x="815759" y="197269"/>
                </a:moveTo>
                <a:lnTo>
                  <a:pt x="815034" y="206384"/>
                </a:lnTo>
                <a:lnTo>
                  <a:pt x="819026" y="213864"/>
                </a:lnTo>
                <a:lnTo>
                  <a:pt x="821384" y="219711"/>
                </a:lnTo>
                <a:lnTo>
                  <a:pt x="815755" y="223929"/>
                </a:lnTo>
                <a:lnTo>
                  <a:pt x="847594" y="223929"/>
                </a:lnTo>
                <a:lnTo>
                  <a:pt x="815759" y="197269"/>
                </a:lnTo>
                <a:close/>
              </a:path>
              <a:path w="949325" h="720089">
                <a:moveTo>
                  <a:pt x="741121" y="170611"/>
                </a:moveTo>
                <a:lnTo>
                  <a:pt x="719946" y="172219"/>
                </a:lnTo>
                <a:lnTo>
                  <a:pt x="741467" y="172219"/>
                </a:lnTo>
                <a:lnTo>
                  <a:pt x="741121" y="170611"/>
                </a:lnTo>
                <a:close/>
              </a:path>
              <a:path w="949325" h="720089">
                <a:moveTo>
                  <a:pt x="687994" y="162832"/>
                </a:moveTo>
                <a:lnTo>
                  <a:pt x="666470" y="170611"/>
                </a:lnTo>
                <a:lnTo>
                  <a:pt x="715475" y="170611"/>
                </a:lnTo>
                <a:lnTo>
                  <a:pt x="704029" y="166496"/>
                </a:lnTo>
                <a:lnTo>
                  <a:pt x="687994" y="162832"/>
                </a:lnTo>
                <a:close/>
              </a:path>
              <a:path w="949325" h="720089">
                <a:moveTo>
                  <a:pt x="404598" y="68465"/>
                </a:moveTo>
                <a:lnTo>
                  <a:pt x="395490" y="68465"/>
                </a:lnTo>
                <a:lnTo>
                  <a:pt x="404355" y="70218"/>
                </a:lnTo>
                <a:lnTo>
                  <a:pt x="404481" y="69303"/>
                </a:lnTo>
                <a:lnTo>
                  <a:pt x="404598" y="68465"/>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37" name="PlaceHolder 1"/>
          <p:cNvSpPr>
            <a:spLocks noGrp="1"/>
          </p:cNvSpPr>
          <p:nvPr>
            <p:ph type="title"/>
          </p:nvPr>
        </p:nvSpPr>
        <p:spPr>
          <a:xfrm>
            <a:off x="3031200" y="1550880"/>
            <a:ext cx="13380120" cy="2084400"/>
          </a:xfrm>
          <a:prstGeom prst="rect">
            <a:avLst/>
          </a:prstGeom>
          <a:noFill/>
          <a:ln w="0">
            <a:noFill/>
          </a:ln>
        </p:spPr>
        <p:txBody>
          <a:bodyPr lIns="0" rIns="0" tIns="12600" bIns="0" anchor="t">
            <a:noAutofit/>
          </a:bodyPr>
          <a:p>
            <a:pPr marL="12600" indent="0">
              <a:lnSpc>
                <a:spcPct val="100000"/>
              </a:lnSpc>
              <a:spcBef>
                <a:spcPts val="99"/>
              </a:spcBef>
              <a:buNone/>
              <a:tabLst>
                <a:tab algn="l" pos="0"/>
              </a:tabLst>
            </a:pPr>
            <a:r>
              <a:rPr b="1" lang="en-US" sz="6800" spc="-100" strike="noStrike">
                <a:solidFill>
                  <a:srgbClr val="262626"/>
                </a:solidFill>
                <a:latin typeface="Gill Sans MT"/>
              </a:rPr>
              <a:t>Privacy,</a:t>
            </a:r>
            <a:r>
              <a:rPr b="1" lang="en-US" sz="6800" spc="-452" strike="noStrike">
                <a:solidFill>
                  <a:srgbClr val="262626"/>
                </a:solidFill>
                <a:latin typeface="Gill Sans MT"/>
              </a:rPr>
              <a:t> </a:t>
            </a:r>
            <a:r>
              <a:rPr b="1" lang="en-US" sz="6800" spc="-72" strike="noStrike">
                <a:solidFill>
                  <a:srgbClr val="262626"/>
                </a:solidFill>
                <a:latin typeface="Gill Sans MT"/>
              </a:rPr>
              <a:t>Ethics,</a:t>
            </a:r>
            <a:r>
              <a:rPr b="1" lang="en-US" sz="6800" spc="-452" strike="noStrike">
                <a:solidFill>
                  <a:srgbClr val="262626"/>
                </a:solidFill>
                <a:latin typeface="Gill Sans MT"/>
              </a:rPr>
              <a:t> </a:t>
            </a:r>
            <a:r>
              <a:rPr b="1" lang="en-US" sz="6800" spc="137" strike="noStrike">
                <a:solidFill>
                  <a:srgbClr val="262626"/>
                </a:solidFill>
                <a:latin typeface="Gill Sans MT"/>
              </a:rPr>
              <a:t>and</a:t>
            </a:r>
            <a:r>
              <a:rPr b="1" lang="en-US" sz="6800" spc="-446" strike="noStrike">
                <a:solidFill>
                  <a:srgbClr val="262626"/>
                </a:solidFill>
                <a:latin typeface="Gill Sans MT"/>
              </a:rPr>
              <a:t> </a:t>
            </a:r>
            <a:r>
              <a:rPr b="1" lang="en-US" sz="6800" spc="-191" strike="noStrike">
                <a:solidFill>
                  <a:srgbClr val="262626"/>
                </a:solidFill>
                <a:latin typeface="Gill Sans MT"/>
              </a:rPr>
              <a:t>Future</a:t>
            </a:r>
            <a:r>
              <a:rPr b="1" lang="en-US" sz="6800" spc="-452" strike="noStrike">
                <a:solidFill>
                  <a:srgbClr val="262626"/>
                </a:solidFill>
                <a:latin typeface="Gill Sans MT"/>
              </a:rPr>
              <a:t> </a:t>
            </a:r>
            <a:r>
              <a:rPr b="1" lang="en-US" sz="6800" spc="-66" strike="noStrike">
                <a:solidFill>
                  <a:srgbClr val="262626"/>
                </a:solidFill>
                <a:latin typeface="Gill Sans MT"/>
              </a:rPr>
              <a:t>Trends</a:t>
            </a:r>
            <a:endParaRPr b="0" lang="en-US" sz="6800" spc="-1" strike="noStrike">
              <a:solidFill>
                <a:srgbClr val="000000"/>
              </a:solidFill>
              <a:latin typeface="Arial"/>
            </a:endParaRPr>
          </a:p>
        </p:txBody>
      </p:sp>
      <p:grpSp>
        <p:nvGrpSpPr>
          <p:cNvPr id="338" name="object 9"/>
          <p:cNvGrpSpPr/>
          <p:nvPr/>
        </p:nvGrpSpPr>
        <p:grpSpPr>
          <a:xfrm>
            <a:off x="989640" y="1692360"/>
            <a:ext cx="843840" cy="844200"/>
            <a:chOff x="989640" y="1692360"/>
            <a:chExt cx="843840" cy="844200"/>
          </a:xfrm>
        </p:grpSpPr>
        <p:sp>
          <p:nvSpPr>
            <p:cNvPr id="339" name="object 10"/>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40" name="object 11"/>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41" name="object 12"/>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671855" y="272084"/>
                  </a:lnTo>
                  <a:lnTo>
                    <a:pt x="422757" y="22987"/>
                  </a:lnTo>
                  <a:lnTo>
                    <a:pt x="399783" y="0"/>
                  </a:lnTo>
                  <a:lnTo>
                    <a:pt x="150698" y="249085"/>
                  </a:lnTo>
                  <a:lnTo>
                    <a:pt x="173672" y="272072"/>
                  </a:lnTo>
                  <a:lnTo>
                    <a:pt x="51650" y="394106"/>
                  </a:lnTo>
                  <a:lnTo>
                    <a:pt x="23622" y="430618"/>
                  </a:lnTo>
                  <a:lnTo>
                    <a:pt x="6007" y="473151"/>
                  </a:lnTo>
                  <a:lnTo>
                    <a:pt x="0" y="518782"/>
                  </a:lnTo>
                  <a:lnTo>
                    <a:pt x="381" y="530326"/>
                  </a:lnTo>
                  <a:lnTo>
                    <a:pt x="9359" y="575475"/>
                  </a:lnTo>
                  <a:lnTo>
                    <a:pt x="29718" y="616750"/>
                  </a:lnTo>
                  <a:lnTo>
                    <a:pt x="59867" y="651141"/>
                  </a:lnTo>
                  <a:lnTo>
                    <a:pt x="98082" y="676656"/>
                  </a:lnTo>
                  <a:lnTo>
                    <a:pt x="141668" y="691451"/>
                  </a:lnTo>
                  <a:lnTo>
                    <a:pt x="176060" y="694842"/>
                  </a:lnTo>
                  <a:lnTo>
                    <a:pt x="187604" y="694461"/>
                  </a:lnTo>
                  <a:lnTo>
                    <a:pt x="232740" y="685482"/>
                  </a:lnTo>
                  <a:lnTo>
                    <a:pt x="274027" y="665124"/>
                  </a:lnTo>
                  <a:lnTo>
                    <a:pt x="422770" y="521169"/>
                  </a:lnTo>
                  <a:lnTo>
                    <a:pt x="544804" y="643191"/>
                  </a:lnTo>
                  <a:lnTo>
                    <a:pt x="581317" y="671220"/>
                  </a:lnTo>
                  <a:lnTo>
                    <a:pt x="623849" y="688835"/>
                  </a:lnTo>
                  <a:lnTo>
                    <a:pt x="669480" y="694842"/>
                  </a:lnTo>
                  <a:lnTo>
                    <a:pt x="681024" y="694474"/>
                  </a:lnTo>
                  <a:lnTo>
                    <a:pt x="726173" y="685482"/>
                  </a:lnTo>
                  <a:lnTo>
                    <a:pt x="767448" y="665124"/>
                  </a:lnTo>
                  <a:lnTo>
                    <a:pt x="801839" y="634987"/>
                  </a:lnTo>
                  <a:lnTo>
                    <a:pt x="827366" y="596773"/>
                  </a:lnTo>
                  <a:lnTo>
                    <a:pt x="842162" y="553186"/>
                  </a:lnTo>
                  <a:lnTo>
                    <a:pt x="845172"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342" name="object 13"/>
          <p:cNvGrpSpPr/>
          <p:nvPr/>
        </p:nvGrpSpPr>
        <p:grpSpPr>
          <a:xfrm>
            <a:off x="0" y="0"/>
            <a:ext cx="14534640" cy="946800"/>
            <a:chOff x="0" y="0"/>
            <a:chExt cx="14534640" cy="946800"/>
          </a:xfrm>
        </p:grpSpPr>
        <p:sp>
          <p:nvSpPr>
            <p:cNvPr id="343" name="object 14"/>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44" name="object 15"/>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45" name="object 16"/>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346" name="object 17"/>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47" name="PlaceHolder 2"/>
          <p:cNvSpPr>
            <a:spLocks noGrp="1"/>
          </p:cNvSpPr>
          <p:nvPr>
            <p:ph type="sldNum" idx="38"/>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4513338A-B309-41B6-89B7-247DF8470BAF}"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object 2"/>
          <p:cNvSpPr/>
          <p:nvPr/>
        </p:nvSpPr>
        <p:spPr>
          <a:xfrm>
            <a:off x="13262040" y="4503240"/>
            <a:ext cx="3705480" cy="804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Open</a:t>
            </a:r>
            <a:r>
              <a:rPr b="1" lang="en-US" sz="2600" spc="-177" strike="noStrike">
                <a:solidFill>
                  <a:srgbClr val="262626"/>
                </a:solidFill>
                <a:latin typeface="Gill Sans MT"/>
              </a:rPr>
              <a:t> </a:t>
            </a:r>
            <a:r>
              <a:rPr b="1" lang="en-US" sz="2600" spc="-32" strike="noStrike">
                <a:solidFill>
                  <a:srgbClr val="262626"/>
                </a:solidFill>
                <a:latin typeface="Gill Sans MT"/>
              </a:rPr>
              <a:t>for</a:t>
            </a:r>
            <a:r>
              <a:rPr b="1" lang="en-US" sz="2600" spc="-171" strike="noStrike">
                <a:solidFill>
                  <a:srgbClr val="262626"/>
                </a:solidFill>
                <a:latin typeface="Gill Sans MT"/>
              </a:rPr>
              <a:t> </a:t>
            </a:r>
            <a:r>
              <a:rPr b="1" lang="en-US" sz="2600" spc="-1" strike="noStrike">
                <a:solidFill>
                  <a:srgbClr val="262626"/>
                </a:solidFill>
                <a:latin typeface="Gill Sans MT"/>
              </a:rPr>
              <a:t>Questions</a:t>
            </a:r>
            <a:r>
              <a:rPr b="1" lang="en-US" sz="2600" spc="-177" strike="noStrike">
                <a:solidFill>
                  <a:srgbClr val="262626"/>
                </a:solidFill>
                <a:latin typeface="Gill Sans MT"/>
              </a:rPr>
              <a:t> </a:t>
            </a:r>
            <a:r>
              <a:rPr b="1" lang="en-US" sz="2600" spc="77" strike="noStrike">
                <a:solidFill>
                  <a:srgbClr val="262626"/>
                </a:solidFill>
                <a:latin typeface="Gill Sans MT"/>
              </a:rPr>
              <a:t>and </a:t>
            </a:r>
            <a:r>
              <a:rPr b="1" lang="en-US" sz="2600" spc="38" strike="noStrike">
                <a:solidFill>
                  <a:srgbClr val="262626"/>
                </a:solidFill>
                <a:latin typeface="Gill Sans MT"/>
              </a:rPr>
              <a:t>Discussion</a:t>
            </a:r>
            <a:endParaRPr b="0" lang="en-US" sz="2600" spc="-1" strike="noStrike">
              <a:solidFill>
                <a:srgbClr val="000000"/>
              </a:solidFill>
              <a:latin typeface="Arial"/>
            </a:endParaRPr>
          </a:p>
        </p:txBody>
      </p:sp>
      <p:sp>
        <p:nvSpPr>
          <p:cNvPr id="349" name="object 3"/>
          <p:cNvSpPr/>
          <p:nvPr/>
        </p:nvSpPr>
        <p:spPr>
          <a:xfrm>
            <a:off x="13262040" y="5656320"/>
            <a:ext cx="4006800" cy="835200"/>
          </a:xfrm>
          <a:prstGeom prst="rect">
            <a:avLst/>
          </a:prstGeom>
          <a:noFill/>
          <a:ln w="0">
            <a:noFill/>
          </a:ln>
        </p:spPr>
        <p:style>
          <a:lnRef idx="0"/>
          <a:fillRef idx="0"/>
          <a:effectRef idx="0"/>
          <a:fontRef idx="minor"/>
        </p:style>
        <p:txBody>
          <a:bodyPr lIns="0" rIns="0" tIns="12600" bIns="0" anchor="t">
            <a:spAutoFit/>
          </a:bodyPr>
          <a:p>
            <a:pPr marL="206280" indent="-194400">
              <a:lnSpc>
                <a:spcPct val="100000"/>
              </a:lnSpc>
              <a:spcBef>
                <a:spcPts val="99"/>
              </a:spcBef>
              <a:buClr>
                <a:srgbClr val="262626"/>
              </a:buClr>
              <a:buFont typeface="Garamond"/>
              <a:buChar char="•"/>
              <a:tabLst>
                <a:tab algn="l" pos="206280"/>
              </a:tabLst>
            </a:pPr>
            <a:r>
              <a:rPr b="0" lang="en-US" sz="1800" spc="-100" strike="noStrike">
                <a:solidFill>
                  <a:srgbClr val="262626"/>
                </a:solidFill>
                <a:latin typeface="Gill Sans MT"/>
              </a:rPr>
              <a:t>We</a:t>
            </a:r>
            <a:r>
              <a:rPr b="0" lang="en-US" sz="1800" spc="-114" strike="noStrike">
                <a:solidFill>
                  <a:srgbClr val="262626"/>
                </a:solidFill>
                <a:latin typeface="Gill Sans MT"/>
              </a:rPr>
              <a:t> </a:t>
            </a:r>
            <a:r>
              <a:rPr b="0" lang="en-US" sz="1800" spc="66" strike="noStrike">
                <a:solidFill>
                  <a:srgbClr val="262626"/>
                </a:solidFill>
                <a:latin typeface="Gill Sans MT"/>
              </a:rPr>
              <a:t>welcome</a:t>
            </a:r>
            <a:r>
              <a:rPr b="0" lang="en-US" sz="1800" spc="-114" strike="noStrike">
                <a:solidFill>
                  <a:srgbClr val="262626"/>
                </a:solidFill>
                <a:latin typeface="Gill Sans MT"/>
              </a:rPr>
              <a:t> </a:t>
            </a:r>
            <a:r>
              <a:rPr b="0" lang="en-US" sz="1800" spc="-1" strike="noStrike">
                <a:solidFill>
                  <a:srgbClr val="262626"/>
                </a:solidFill>
                <a:latin typeface="Gill Sans MT"/>
              </a:rPr>
              <a:t>your</a:t>
            </a:r>
            <a:r>
              <a:rPr b="0" lang="en-US" sz="1800" spc="-114" strike="noStrike">
                <a:solidFill>
                  <a:srgbClr val="262626"/>
                </a:solidFill>
                <a:latin typeface="Gill Sans MT"/>
              </a:rPr>
              <a:t> </a:t>
            </a:r>
            <a:r>
              <a:rPr b="0" lang="en-US" sz="1800" spc="66" strike="noStrike">
                <a:solidFill>
                  <a:srgbClr val="262626"/>
                </a:solidFill>
                <a:latin typeface="Gill Sans MT"/>
              </a:rPr>
              <a:t>insights</a:t>
            </a:r>
            <a:r>
              <a:rPr b="0" lang="en-US" sz="1800" spc="-114" strike="noStrike">
                <a:solidFill>
                  <a:srgbClr val="262626"/>
                </a:solidFill>
                <a:latin typeface="Gill Sans MT"/>
              </a:rPr>
              <a:t> </a:t>
            </a:r>
            <a:r>
              <a:rPr b="0" lang="en-US" sz="1800" spc="131" strike="noStrike">
                <a:solidFill>
                  <a:srgbClr val="262626"/>
                </a:solidFill>
                <a:latin typeface="Gill Sans MT"/>
              </a:rPr>
              <a:t>and</a:t>
            </a:r>
            <a:r>
              <a:rPr b="0" lang="en-US" sz="1800" spc="-111" strike="noStrike">
                <a:solidFill>
                  <a:srgbClr val="262626"/>
                </a:solidFill>
                <a:latin typeface="Gill Sans MT"/>
              </a:rPr>
              <a:t> </a:t>
            </a:r>
            <a:r>
              <a:rPr b="0" lang="en-US" sz="1800" spc="38" strike="noStrike">
                <a:solidFill>
                  <a:srgbClr val="262626"/>
                </a:solidFill>
                <a:latin typeface="Gill Sans MT"/>
              </a:rPr>
              <a:t>queries </a:t>
            </a:r>
            <a:r>
              <a:rPr b="0" lang="en-US" sz="1800" spc="66" strike="noStrike">
                <a:solidFill>
                  <a:srgbClr val="262626"/>
                </a:solidFill>
                <a:latin typeface="Gill Sans MT"/>
              </a:rPr>
              <a:t>on</a:t>
            </a:r>
            <a:r>
              <a:rPr b="0" lang="en-US" sz="1800" spc="-32" strike="noStrike">
                <a:solidFill>
                  <a:srgbClr val="262626"/>
                </a:solidFill>
                <a:latin typeface="Gill Sans MT"/>
              </a:rPr>
              <a:t> </a:t>
            </a:r>
            <a:r>
              <a:rPr b="0" lang="en-US" sz="1800" spc="-1" strike="noStrike">
                <a:solidFill>
                  <a:srgbClr val="262626"/>
                </a:solidFill>
                <a:latin typeface="Gill Sans MT"/>
              </a:rPr>
              <a:t>the</a:t>
            </a:r>
            <a:r>
              <a:rPr b="0" lang="en-US" sz="1800" spc="-32" strike="noStrike">
                <a:solidFill>
                  <a:srgbClr val="262626"/>
                </a:solidFill>
                <a:latin typeface="Gill Sans MT"/>
              </a:rPr>
              <a:t> </a:t>
            </a:r>
            <a:r>
              <a:rPr b="0" lang="en-US" sz="1800" spc="-1" strike="noStrike">
                <a:solidFill>
                  <a:srgbClr val="262626"/>
                </a:solidFill>
                <a:latin typeface="Gill Sans MT"/>
              </a:rPr>
              <a:t>future</a:t>
            </a:r>
            <a:r>
              <a:rPr b="0" lang="en-US" sz="1800" spc="-32" strike="noStrike">
                <a:solidFill>
                  <a:srgbClr val="262626"/>
                </a:solidFill>
                <a:latin typeface="Gill Sans MT"/>
              </a:rPr>
              <a:t> </a:t>
            </a:r>
            <a:r>
              <a:rPr b="0" lang="en-US" sz="1800" spc="-1" strike="noStrike">
                <a:solidFill>
                  <a:srgbClr val="262626"/>
                </a:solidFill>
                <a:latin typeface="Gill Sans MT"/>
              </a:rPr>
              <a:t>of</a:t>
            </a:r>
            <a:r>
              <a:rPr b="0" lang="en-US" sz="1800" spc="-26" strike="noStrike">
                <a:solidFill>
                  <a:srgbClr val="262626"/>
                </a:solidFill>
                <a:latin typeface="Gill Sans MT"/>
              </a:rPr>
              <a:t> </a:t>
            </a:r>
            <a:r>
              <a:rPr b="0" lang="en-US" sz="1800" spc="-1" strike="noStrike">
                <a:solidFill>
                  <a:srgbClr val="262626"/>
                </a:solidFill>
                <a:latin typeface="Gill Sans MT"/>
              </a:rPr>
              <a:t>Computer</a:t>
            </a:r>
            <a:r>
              <a:rPr b="0" lang="en-US" sz="1800" spc="-32" strike="noStrike">
                <a:solidFill>
                  <a:srgbClr val="262626"/>
                </a:solidFill>
                <a:latin typeface="Gill Sans MT"/>
              </a:rPr>
              <a:t> </a:t>
            </a:r>
            <a:r>
              <a:rPr b="0" lang="en-US" sz="1800" spc="-12" strike="noStrike">
                <a:solidFill>
                  <a:srgbClr val="262626"/>
                </a:solidFill>
                <a:latin typeface="Gill Sans MT"/>
              </a:rPr>
              <a:t>Vision.</a:t>
            </a:r>
            <a:endParaRPr b="0" lang="en-US" sz="1800" spc="-1" strike="noStrike">
              <a:solidFill>
                <a:srgbClr val="000000"/>
              </a:solidFill>
              <a:latin typeface="Arial"/>
            </a:endParaRPr>
          </a:p>
        </p:txBody>
      </p:sp>
      <p:sp>
        <p:nvSpPr>
          <p:cNvPr id="350" name="object 4"/>
          <p:cNvSpPr/>
          <p:nvPr/>
        </p:nvSpPr>
        <p:spPr>
          <a:xfrm>
            <a:off x="8163000" y="4503240"/>
            <a:ext cx="2940840" cy="804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35" strike="noStrike">
                <a:solidFill>
                  <a:srgbClr val="262626"/>
                </a:solidFill>
                <a:latin typeface="Gill Sans MT"/>
              </a:rPr>
              <a:t>Key</a:t>
            </a:r>
            <a:r>
              <a:rPr b="1" lang="en-US" sz="2600" spc="7" strike="noStrike">
                <a:solidFill>
                  <a:srgbClr val="262626"/>
                </a:solidFill>
                <a:latin typeface="Gill Sans MT"/>
              </a:rPr>
              <a:t> </a:t>
            </a:r>
            <a:r>
              <a:rPr b="1" lang="en-US" sz="2600" spc="-1" strike="noStrike">
                <a:solidFill>
                  <a:srgbClr val="262626"/>
                </a:solidFill>
                <a:latin typeface="Gill Sans MT"/>
              </a:rPr>
              <a:t>References</a:t>
            </a:r>
            <a:r>
              <a:rPr b="1" lang="en-US" sz="2600" spc="7" strike="noStrike">
                <a:solidFill>
                  <a:srgbClr val="262626"/>
                </a:solidFill>
                <a:latin typeface="Gill Sans MT"/>
              </a:rPr>
              <a:t> </a:t>
            </a:r>
            <a:r>
              <a:rPr b="1" lang="en-US" sz="2600" spc="-26" strike="noStrike">
                <a:solidFill>
                  <a:srgbClr val="262626"/>
                </a:solidFill>
                <a:latin typeface="Gill Sans MT"/>
              </a:rPr>
              <a:t>for </a:t>
            </a:r>
            <a:r>
              <a:rPr b="1" lang="en-US" sz="2600" spc="-52" strike="noStrike">
                <a:solidFill>
                  <a:srgbClr val="262626"/>
                </a:solidFill>
                <a:latin typeface="Gill Sans MT"/>
              </a:rPr>
              <a:t>Further</a:t>
            </a:r>
            <a:r>
              <a:rPr b="1" lang="en-US" sz="2600" spc="-157" strike="noStrike">
                <a:solidFill>
                  <a:srgbClr val="262626"/>
                </a:solidFill>
                <a:latin typeface="Gill Sans MT"/>
              </a:rPr>
              <a:t> </a:t>
            </a:r>
            <a:r>
              <a:rPr b="1" lang="en-US" sz="2600" spc="21" strike="noStrike">
                <a:solidFill>
                  <a:srgbClr val="262626"/>
                </a:solidFill>
                <a:latin typeface="Gill Sans MT"/>
              </a:rPr>
              <a:t>Study</a:t>
            </a:r>
            <a:endParaRPr b="0" lang="en-US" sz="2600" spc="-1" strike="noStrike">
              <a:solidFill>
                <a:srgbClr val="000000"/>
              </a:solidFill>
              <a:latin typeface="Arial"/>
            </a:endParaRPr>
          </a:p>
        </p:txBody>
      </p:sp>
      <p:sp>
        <p:nvSpPr>
          <p:cNvPr id="351" name="object 5"/>
          <p:cNvSpPr/>
          <p:nvPr/>
        </p:nvSpPr>
        <p:spPr>
          <a:xfrm>
            <a:off x="8163000" y="5656320"/>
            <a:ext cx="3433680" cy="2218680"/>
          </a:xfrm>
          <a:prstGeom prst="rect">
            <a:avLst/>
          </a:prstGeom>
          <a:noFill/>
          <a:ln w="0">
            <a:noFill/>
          </a:ln>
        </p:spPr>
        <p:style>
          <a:lnRef idx="0"/>
          <a:fillRef idx="0"/>
          <a:effectRef idx="0"/>
          <a:fontRef idx="minor"/>
        </p:style>
        <p:txBody>
          <a:bodyPr lIns="0" rIns="0" tIns="12600" bIns="0" anchor="t">
            <a:spAutoFit/>
          </a:bodyPr>
          <a:p>
            <a:pPr marL="206280" indent="-194400">
              <a:lnSpc>
                <a:spcPct val="100000"/>
              </a:lnSpc>
              <a:spcBef>
                <a:spcPts val="99"/>
              </a:spcBef>
              <a:buClr>
                <a:srgbClr val="262626"/>
              </a:buClr>
              <a:buFont typeface="Garamond"/>
              <a:buChar char="•"/>
              <a:tabLst>
                <a:tab algn="l" pos="206280"/>
              </a:tabLst>
            </a:pPr>
            <a:r>
              <a:rPr b="0" lang="en-US" sz="1800" spc="41" strike="noStrike">
                <a:solidFill>
                  <a:srgbClr val="262626"/>
                </a:solidFill>
                <a:latin typeface="Gill Sans MT"/>
              </a:rPr>
              <a:t>IBM</a:t>
            </a:r>
            <a:r>
              <a:rPr b="0" lang="en-US" sz="1800" spc="-100" strike="noStrike">
                <a:solidFill>
                  <a:srgbClr val="262626"/>
                </a:solidFill>
                <a:latin typeface="Gill Sans MT"/>
              </a:rPr>
              <a:t> </a:t>
            </a:r>
            <a:r>
              <a:rPr b="0" lang="en-US" sz="1800" spc="41" strike="noStrike">
                <a:solidFill>
                  <a:srgbClr val="262626"/>
                </a:solidFill>
                <a:latin typeface="Gill Sans MT"/>
              </a:rPr>
              <a:t>Research:</a:t>
            </a:r>
            <a:r>
              <a:rPr b="0" lang="en-US" sz="1800" spc="-100" strike="noStrike">
                <a:solidFill>
                  <a:srgbClr val="262626"/>
                </a:solidFill>
                <a:latin typeface="Gill Sans MT"/>
              </a:rPr>
              <a:t> </a:t>
            </a:r>
            <a:r>
              <a:rPr b="0" lang="en-US" sz="1800" spc="-32" strike="noStrike">
                <a:solidFill>
                  <a:srgbClr val="262626"/>
                </a:solidFill>
                <a:latin typeface="Gill Sans MT"/>
              </a:rPr>
              <a:t>What</a:t>
            </a:r>
            <a:r>
              <a:rPr b="0" lang="en-US" sz="1800" spc="-97" strike="noStrike">
                <a:solidFill>
                  <a:srgbClr val="262626"/>
                </a:solidFill>
                <a:latin typeface="Gill Sans MT"/>
              </a:rPr>
              <a:t> </a:t>
            </a:r>
            <a:r>
              <a:rPr b="0" lang="en-US" sz="1800" spc="-1" strike="noStrike">
                <a:solidFill>
                  <a:srgbClr val="262626"/>
                </a:solidFill>
                <a:latin typeface="Gill Sans MT"/>
              </a:rPr>
              <a:t>Is</a:t>
            </a:r>
            <a:r>
              <a:rPr b="0" lang="en-US" sz="1800" spc="-100" strike="noStrike">
                <a:solidFill>
                  <a:srgbClr val="262626"/>
                </a:solidFill>
                <a:latin typeface="Gill Sans MT"/>
              </a:rPr>
              <a:t> </a:t>
            </a:r>
            <a:r>
              <a:rPr b="0" lang="en-US" sz="1800" spc="-12" strike="noStrike">
                <a:solidFill>
                  <a:srgbClr val="262626"/>
                </a:solidFill>
                <a:latin typeface="Gill Sans MT"/>
              </a:rPr>
              <a:t>Computer </a:t>
            </a:r>
            <a:r>
              <a:rPr b="0" lang="en-US" sz="1800" spc="52" strike="noStrike">
                <a:solidFill>
                  <a:srgbClr val="262626"/>
                </a:solidFill>
                <a:latin typeface="Gill Sans MT"/>
              </a:rPr>
              <a:t>Vision?</a:t>
            </a:r>
            <a:endParaRPr b="0" lang="en-US" sz="1800" spc="-1" strike="noStrike">
              <a:solidFill>
                <a:srgbClr val="000000"/>
              </a:solidFill>
              <a:latin typeface="Arial"/>
            </a:endParaRPr>
          </a:p>
          <a:p>
            <a:pPr marL="206280" indent="-193680">
              <a:lnSpc>
                <a:spcPct val="100000"/>
              </a:lnSpc>
              <a:spcBef>
                <a:spcPts val="751"/>
              </a:spcBef>
              <a:buClr>
                <a:srgbClr val="262626"/>
              </a:buClr>
              <a:buFont typeface="Garamond"/>
              <a:buChar char="•"/>
              <a:tabLst>
                <a:tab algn="l" pos="206280"/>
              </a:tabLst>
            </a:pPr>
            <a:r>
              <a:rPr b="0" lang="en-US" sz="1800" spc="-66" strike="noStrike">
                <a:solidFill>
                  <a:srgbClr val="262626"/>
                </a:solidFill>
                <a:latin typeface="Gill Sans MT"/>
              </a:rPr>
              <a:t>AWS:</a:t>
            </a:r>
            <a:r>
              <a:rPr b="0" lang="en-US" sz="1800" spc="-111" strike="noStrike">
                <a:solidFill>
                  <a:srgbClr val="262626"/>
                </a:solidFill>
                <a:latin typeface="Gill Sans MT"/>
              </a:rPr>
              <a:t> </a:t>
            </a:r>
            <a:r>
              <a:rPr b="0" lang="en-US" sz="1800" spc="111" strike="noStrike">
                <a:solidFill>
                  <a:srgbClr val="262626"/>
                </a:solidFill>
                <a:latin typeface="Gill Sans MT"/>
              </a:rPr>
              <a:t>Image</a:t>
            </a:r>
            <a:r>
              <a:rPr b="0" lang="en-US" sz="1800" spc="-111" strike="noStrike">
                <a:solidFill>
                  <a:srgbClr val="262626"/>
                </a:solidFill>
                <a:latin typeface="Gill Sans MT"/>
              </a:rPr>
              <a:t> </a:t>
            </a:r>
            <a:r>
              <a:rPr b="0" lang="en-US" sz="1800" spc="46" strike="noStrike">
                <a:solidFill>
                  <a:srgbClr val="262626"/>
                </a:solidFill>
                <a:latin typeface="Gill Sans MT"/>
              </a:rPr>
              <a:t>Recognition</a:t>
            </a:r>
            <a:r>
              <a:rPr b="0" lang="en-US" sz="1800" spc="-111" strike="noStrike">
                <a:solidFill>
                  <a:srgbClr val="262626"/>
                </a:solidFill>
                <a:latin typeface="Gill Sans MT"/>
              </a:rPr>
              <a:t> </a:t>
            </a:r>
            <a:r>
              <a:rPr b="0" lang="en-US" sz="1800" spc="-12" strike="noStrike">
                <a:solidFill>
                  <a:srgbClr val="262626"/>
                </a:solidFill>
                <a:latin typeface="Gill Sans MT"/>
              </a:rPr>
              <a:t>AI/ML</a:t>
            </a:r>
            <a:endParaRPr b="0" lang="en-US" sz="1800" spc="-1" strike="noStrike">
              <a:solidFill>
                <a:srgbClr val="000000"/>
              </a:solidFill>
              <a:latin typeface="Arial"/>
            </a:endParaRPr>
          </a:p>
          <a:p>
            <a:pPr marL="206280" indent="-193680">
              <a:lnSpc>
                <a:spcPct val="100000"/>
              </a:lnSpc>
              <a:spcBef>
                <a:spcPts val="751"/>
              </a:spcBef>
              <a:buClr>
                <a:srgbClr val="262626"/>
              </a:buClr>
              <a:buFont typeface="Garamond"/>
              <a:buChar char="•"/>
              <a:tabLst>
                <a:tab algn="l" pos="206280"/>
              </a:tabLst>
            </a:pPr>
            <a:r>
              <a:rPr b="0" lang="en-US" sz="1800" spc="-1" strike="noStrike">
                <a:solidFill>
                  <a:srgbClr val="262626"/>
                </a:solidFill>
                <a:latin typeface="Gill Sans MT"/>
              </a:rPr>
              <a:t>OpenCV:</a:t>
            </a:r>
            <a:r>
              <a:rPr b="0" lang="en-US" sz="1800" spc="-106" strike="noStrike">
                <a:solidFill>
                  <a:srgbClr val="262626"/>
                </a:solidFill>
                <a:latin typeface="Gill Sans MT"/>
              </a:rPr>
              <a:t> </a:t>
            </a:r>
            <a:r>
              <a:rPr b="0" lang="en-US" sz="1800" spc="52" strike="noStrike">
                <a:solidFill>
                  <a:srgbClr val="262626"/>
                </a:solidFill>
                <a:latin typeface="Gill Sans MT"/>
              </a:rPr>
              <a:t>Beginner's</a:t>
            </a:r>
            <a:r>
              <a:rPr b="0" lang="en-US" sz="1800" spc="-100" strike="noStrike">
                <a:solidFill>
                  <a:srgbClr val="262626"/>
                </a:solidFill>
                <a:latin typeface="Gill Sans MT"/>
              </a:rPr>
              <a:t> </a:t>
            </a:r>
            <a:r>
              <a:rPr b="0" lang="en-US" sz="1800" spc="38" strike="noStrike">
                <a:solidFill>
                  <a:srgbClr val="262626"/>
                </a:solidFill>
                <a:latin typeface="Gill Sans MT"/>
              </a:rPr>
              <a:t>Guide</a:t>
            </a:r>
            <a:r>
              <a:rPr b="0" lang="en-US" sz="1800" spc="-100" strike="noStrike">
                <a:solidFill>
                  <a:srgbClr val="262626"/>
                </a:solidFill>
                <a:latin typeface="Gill Sans MT"/>
              </a:rPr>
              <a:t> </a:t>
            </a:r>
            <a:r>
              <a:rPr b="0" lang="en-US" sz="1800" spc="72" strike="noStrike">
                <a:solidFill>
                  <a:srgbClr val="262626"/>
                </a:solidFill>
                <a:latin typeface="Gill Sans MT"/>
              </a:rPr>
              <a:t>2025</a:t>
            </a:r>
            <a:endParaRPr b="0" lang="en-US" sz="1800" spc="-1" strike="noStrike">
              <a:solidFill>
                <a:srgbClr val="000000"/>
              </a:solidFill>
              <a:latin typeface="Arial"/>
            </a:endParaRPr>
          </a:p>
          <a:p>
            <a:pPr marL="206280" indent="-193680">
              <a:lnSpc>
                <a:spcPct val="100000"/>
              </a:lnSpc>
              <a:spcBef>
                <a:spcPts val="751"/>
              </a:spcBef>
              <a:buClr>
                <a:srgbClr val="262626"/>
              </a:buClr>
              <a:buFont typeface="Garamond"/>
              <a:buChar char="•"/>
              <a:tabLst>
                <a:tab algn="l" pos="206280"/>
              </a:tabLst>
            </a:pPr>
            <a:r>
              <a:rPr b="0" lang="en-US" sz="1800" spc="-1" strike="noStrike">
                <a:solidFill>
                  <a:srgbClr val="262626"/>
                </a:solidFill>
                <a:latin typeface="Gill Sans MT"/>
              </a:rPr>
              <a:t>Ultralytics:</a:t>
            </a:r>
            <a:r>
              <a:rPr b="0" lang="en-US" sz="1800" spc="-60" strike="noStrike">
                <a:solidFill>
                  <a:srgbClr val="262626"/>
                </a:solidFill>
                <a:latin typeface="Gill Sans MT"/>
              </a:rPr>
              <a:t> </a:t>
            </a:r>
            <a:r>
              <a:rPr b="0" lang="en-US" sz="1800" spc="-1" strike="noStrike">
                <a:solidFill>
                  <a:srgbClr val="262626"/>
                </a:solidFill>
                <a:latin typeface="Gill Sans MT"/>
              </a:rPr>
              <a:t>Vision</a:t>
            </a:r>
            <a:r>
              <a:rPr b="0" lang="en-US" sz="1800" spc="-55" strike="noStrike">
                <a:solidFill>
                  <a:srgbClr val="262626"/>
                </a:solidFill>
                <a:latin typeface="Gill Sans MT"/>
              </a:rPr>
              <a:t> AI</a:t>
            </a:r>
            <a:r>
              <a:rPr b="0" lang="en-US" sz="1800" spc="-60" strike="noStrike">
                <a:solidFill>
                  <a:srgbClr val="262626"/>
                </a:solidFill>
                <a:latin typeface="Gill Sans MT"/>
              </a:rPr>
              <a:t> </a:t>
            </a:r>
            <a:r>
              <a:rPr b="0" lang="en-US" sz="1800" spc="-12" strike="noStrike">
                <a:solidFill>
                  <a:srgbClr val="262626"/>
                </a:solidFill>
                <a:latin typeface="Gill Sans MT"/>
              </a:rPr>
              <a:t>History</a:t>
            </a:r>
            <a:endParaRPr b="0" lang="en-US" sz="1800" spc="-1" strike="noStrike">
              <a:solidFill>
                <a:srgbClr val="000000"/>
              </a:solidFill>
              <a:latin typeface="Arial"/>
            </a:endParaRPr>
          </a:p>
        </p:txBody>
      </p:sp>
      <p:sp>
        <p:nvSpPr>
          <p:cNvPr id="352" name="object 6"/>
          <p:cNvSpPr/>
          <p:nvPr/>
        </p:nvSpPr>
        <p:spPr>
          <a:xfrm>
            <a:off x="3063960" y="4503240"/>
            <a:ext cx="3880080" cy="8042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86" strike="noStrike">
                <a:solidFill>
                  <a:srgbClr val="262626"/>
                </a:solidFill>
                <a:latin typeface="Gill Sans MT"/>
              </a:rPr>
              <a:t>From</a:t>
            </a:r>
            <a:r>
              <a:rPr b="1" lang="en-US" sz="2600" spc="-197" strike="noStrike">
                <a:solidFill>
                  <a:srgbClr val="262626"/>
                </a:solidFill>
                <a:latin typeface="Gill Sans MT"/>
              </a:rPr>
              <a:t> </a:t>
            </a:r>
            <a:r>
              <a:rPr b="1" lang="en-US" sz="2600" spc="-1" strike="noStrike">
                <a:solidFill>
                  <a:srgbClr val="262626"/>
                </a:solidFill>
                <a:latin typeface="Gill Sans MT"/>
              </a:rPr>
              <a:t>Early</a:t>
            </a:r>
            <a:r>
              <a:rPr b="1" lang="en-US" sz="2600" spc="-191" strike="noStrike">
                <a:solidFill>
                  <a:srgbClr val="262626"/>
                </a:solidFill>
                <a:latin typeface="Gill Sans MT"/>
              </a:rPr>
              <a:t> </a:t>
            </a:r>
            <a:r>
              <a:rPr b="1" lang="en-US" sz="2600" spc="-21" strike="noStrike">
                <a:solidFill>
                  <a:srgbClr val="262626"/>
                </a:solidFill>
                <a:latin typeface="Gill Sans MT"/>
              </a:rPr>
              <a:t>Algorithms</a:t>
            </a:r>
            <a:r>
              <a:rPr b="1" lang="en-US" sz="2600" spc="-191" strike="noStrike">
                <a:solidFill>
                  <a:srgbClr val="262626"/>
                </a:solidFill>
                <a:latin typeface="Gill Sans MT"/>
              </a:rPr>
              <a:t> </a:t>
            </a:r>
            <a:r>
              <a:rPr b="1" lang="en-US" sz="2600" spc="-26" strike="noStrike">
                <a:solidFill>
                  <a:srgbClr val="262626"/>
                </a:solidFill>
                <a:latin typeface="Gill Sans MT"/>
              </a:rPr>
              <a:t>to </a:t>
            </a:r>
            <a:r>
              <a:rPr b="1" lang="en-US" sz="2600" spc="-1" strike="noStrike">
                <a:solidFill>
                  <a:srgbClr val="262626"/>
                </a:solidFill>
                <a:latin typeface="Gill Sans MT"/>
              </a:rPr>
              <a:t>Industry</a:t>
            </a:r>
            <a:r>
              <a:rPr b="1" lang="en-US" sz="2600" spc="-21" strike="noStrike">
                <a:solidFill>
                  <a:srgbClr val="262626"/>
                </a:solidFill>
                <a:latin typeface="Gill Sans MT"/>
              </a:rPr>
              <a:t> </a:t>
            </a:r>
            <a:r>
              <a:rPr b="1" lang="en-US" sz="2600" spc="-12" strike="noStrike">
                <a:solidFill>
                  <a:srgbClr val="262626"/>
                </a:solidFill>
                <a:latin typeface="Gill Sans MT"/>
              </a:rPr>
              <a:t>Impact</a:t>
            </a:r>
            <a:endParaRPr b="0" lang="en-US" sz="2600" spc="-1" strike="noStrike">
              <a:solidFill>
                <a:srgbClr val="000000"/>
              </a:solidFill>
              <a:latin typeface="Arial"/>
            </a:endParaRPr>
          </a:p>
        </p:txBody>
      </p:sp>
      <p:sp>
        <p:nvSpPr>
          <p:cNvPr id="353" name="object 7"/>
          <p:cNvSpPr/>
          <p:nvPr/>
        </p:nvSpPr>
        <p:spPr>
          <a:xfrm>
            <a:off x="3063960" y="5656320"/>
            <a:ext cx="4023360" cy="1383840"/>
          </a:xfrm>
          <a:prstGeom prst="rect">
            <a:avLst/>
          </a:prstGeom>
          <a:noFill/>
          <a:ln w="0">
            <a:noFill/>
          </a:ln>
        </p:spPr>
        <p:style>
          <a:lnRef idx="0"/>
          <a:fillRef idx="0"/>
          <a:effectRef idx="0"/>
          <a:fontRef idx="minor"/>
        </p:style>
        <p:txBody>
          <a:bodyPr lIns="0" rIns="0" tIns="12600" bIns="0" anchor="t">
            <a:spAutoFit/>
          </a:bodyPr>
          <a:p>
            <a:pPr marL="207000" indent="-194400">
              <a:lnSpc>
                <a:spcPct val="100000"/>
              </a:lnSpc>
              <a:spcBef>
                <a:spcPts val="99"/>
              </a:spcBef>
              <a:buClr>
                <a:srgbClr val="262626"/>
              </a:buClr>
              <a:buFont typeface="Garamond"/>
              <a:buChar char="•"/>
              <a:tabLst>
                <a:tab algn="l" pos="207000"/>
              </a:tabLst>
            </a:pPr>
            <a:r>
              <a:rPr b="0" lang="en-US" sz="1800" spc="-1" strike="noStrike">
                <a:solidFill>
                  <a:srgbClr val="262626"/>
                </a:solidFill>
                <a:latin typeface="Gill Sans MT"/>
              </a:rPr>
              <a:t>Computer</a:t>
            </a:r>
            <a:r>
              <a:rPr b="0" lang="en-US" sz="1800" spc="-15" strike="noStrike">
                <a:solidFill>
                  <a:srgbClr val="262626"/>
                </a:solidFill>
                <a:latin typeface="Gill Sans MT"/>
              </a:rPr>
              <a:t> </a:t>
            </a:r>
            <a:r>
              <a:rPr b="0" lang="en-US" sz="1800" spc="-1" strike="noStrike">
                <a:solidFill>
                  <a:srgbClr val="262626"/>
                </a:solidFill>
                <a:latin typeface="Gill Sans MT"/>
              </a:rPr>
              <a:t>Vision</a:t>
            </a:r>
            <a:r>
              <a:rPr b="0" lang="en-US" sz="1800" spc="-12" strike="noStrike">
                <a:solidFill>
                  <a:srgbClr val="262626"/>
                </a:solidFill>
                <a:latin typeface="Gill Sans MT"/>
              </a:rPr>
              <a:t> </a:t>
            </a:r>
            <a:r>
              <a:rPr b="0" lang="en-US" sz="1800" spc="117" strike="noStrike">
                <a:solidFill>
                  <a:srgbClr val="262626"/>
                </a:solidFill>
                <a:latin typeface="Gill Sans MT"/>
              </a:rPr>
              <a:t>has</a:t>
            </a:r>
            <a:r>
              <a:rPr b="0" lang="en-US" sz="1800" spc="-15" strike="noStrike">
                <a:solidFill>
                  <a:srgbClr val="262626"/>
                </a:solidFill>
                <a:latin typeface="Gill Sans MT"/>
              </a:rPr>
              <a:t> </a:t>
            </a:r>
            <a:r>
              <a:rPr b="0" lang="en-US" sz="1800" spc="60" strike="noStrike">
                <a:solidFill>
                  <a:srgbClr val="262626"/>
                </a:solidFill>
                <a:latin typeface="Gill Sans MT"/>
              </a:rPr>
              <a:t>evolved</a:t>
            </a:r>
            <a:r>
              <a:rPr b="0" lang="en-US" sz="1800" spc="-12" strike="noStrike">
                <a:solidFill>
                  <a:srgbClr val="262626"/>
                </a:solidFill>
                <a:latin typeface="Gill Sans MT"/>
              </a:rPr>
              <a:t> </a:t>
            </a:r>
            <a:r>
              <a:rPr b="0" lang="en-US" sz="1800" spc="-21" strike="noStrike">
                <a:solidFill>
                  <a:srgbClr val="262626"/>
                </a:solidFill>
                <a:latin typeface="Gill Sans MT"/>
              </a:rPr>
              <a:t>from </a:t>
            </a:r>
            <a:r>
              <a:rPr b="0" lang="en-US" sz="1800" spc="60" strike="noStrike">
                <a:solidFill>
                  <a:srgbClr val="262626"/>
                </a:solidFill>
                <a:latin typeface="Gill Sans MT"/>
              </a:rPr>
              <a:t>simple</a:t>
            </a:r>
            <a:r>
              <a:rPr b="0" lang="en-US" sz="1800" spc="-80" strike="noStrike">
                <a:solidFill>
                  <a:srgbClr val="262626"/>
                </a:solidFill>
                <a:latin typeface="Gill Sans MT"/>
              </a:rPr>
              <a:t> </a:t>
            </a:r>
            <a:r>
              <a:rPr b="0" lang="en-US" sz="1800" spc="-1" strike="noStrike">
                <a:solidFill>
                  <a:srgbClr val="262626"/>
                </a:solidFill>
                <a:latin typeface="Gill Sans MT"/>
              </a:rPr>
              <a:t>pattern</a:t>
            </a:r>
            <a:r>
              <a:rPr b="0" lang="en-US" sz="1800" spc="-80" strike="noStrike">
                <a:solidFill>
                  <a:srgbClr val="262626"/>
                </a:solidFill>
                <a:latin typeface="Gill Sans MT"/>
              </a:rPr>
              <a:t> </a:t>
            </a:r>
            <a:r>
              <a:rPr b="0" lang="en-US" sz="1800" spc="38" strike="noStrike">
                <a:solidFill>
                  <a:srgbClr val="262626"/>
                </a:solidFill>
                <a:latin typeface="Gill Sans MT"/>
              </a:rPr>
              <a:t>recognition</a:t>
            </a:r>
            <a:r>
              <a:rPr b="0" lang="en-US" sz="1800" spc="-80" strike="noStrike">
                <a:solidFill>
                  <a:srgbClr val="262626"/>
                </a:solidFill>
                <a:latin typeface="Gill Sans MT"/>
              </a:rPr>
              <a:t> </a:t>
            </a:r>
            <a:r>
              <a:rPr b="0" lang="en-US" sz="1800" spc="-41" strike="noStrike">
                <a:solidFill>
                  <a:srgbClr val="262626"/>
                </a:solidFill>
                <a:latin typeface="Gill Sans MT"/>
              </a:rPr>
              <a:t>to</a:t>
            </a:r>
            <a:r>
              <a:rPr b="0" lang="en-US" sz="1800" spc="-80" strike="noStrike">
                <a:solidFill>
                  <a:srgbClr val="262626"/>
                </a:solidFill>
                <a:latin typeface="Gill Sans MT"/>
              </a:rPr>
              <a:t> </a:t>
            </a:r>
            <a:r>
              <a:rPr b="0" lang="en-US" sz="1800" spc="41" strike="noStrike">
                <a:solidFill>
                  <a:srgbClr val="262626"/>
                </a:solidFill>
                <a:latin typeface="Gill Sans MT"/>
              </a:rPr>
              <a:t>powering </a:t>
            </a:r>
            <a:r>
              <a:rPr b="0" lang="en-US" sz="1800" spc="-32" strike="noStrike">
                <a:solidFill>
                  <a:srgbClr val="262626"/>
                </a:solidFill>
                <a:latin typeface="Gill Sans MT"/>
              </a:rPr>
              <a:t>real-</a:t>
            </a:r>
            <a:r>
              <a:rPr b="0" lang="en-US" sz="1800" spc="-1" strike="noStrike">
                <a:solidFill>
                  <a:srgbClr val="262626"/>
                </a:solidFill>
                <a:latin typeface="Gill Sans MT"/>
              </a:rPr>
              <a:t>world</a:t>
            </a:r>
            <a:r>
              <a:rPr b="0" lang="en-US" sz="1800" spc="-41" strike="noStrike">
                <a:solidFill>
                  <a:srgbClr val="262626"/>
                </a:solidFill>
                <a:latin typeface="Gill Sans MT"/>
              </a:rPr>
              <a:t> </a:t>
            </a:r>
            <a:r>
              <a:rPr b="0" lang="en-US" sz="1800" spc="60" strike="noStrike">
                <a:solidFill>
                  <a:srgbClr val="262626"/>
                </a:solidFill>
                <a:latin typeface="Gill Sans MT"/>
              </a:rPr>
              <a:t>applications</a:t>
            </a:r>
            <a:r>
              <a:rPr b="0" lang="en-US" sz="1800" spc="-41" strike="noStrike">
                <a:solidFill>
                  <a:srgbClr val="262626"/>
                </a:solidFill>
                <a:latin typeface="Gill Sans MT"/>
              </a:rPr>
              <a:t> </a:t>
            </a:r>
            <a:r>
              <a:rPr b="0" lang="en-US" sz="1800" spc="-1" strike="noStrike">
                <a:solidFill>
                  <a:srgbClr val="262626"/>
                </a:solidFill>
                <a:latin typeface="Gill Sans MT"/>
              </a:rPr>
              <a:t>in</a:t>
            </a:r>
            <a:r>
              <a:rPr b="0" lang="en-US" sz="1800" spc="-35" strike="noStrike">
                <a:solidFill>
                  <a:srgbClr val="262626"/>
                </a:solidFill>
                <a:latin typeface="Gill Sans MT"/>
              </a:rPr>
              <a:t> </a:t>
            </a:r>
            <a:r>
              <a:rPr b="0" lang="en-US" sz="1800" spc="26" strike="noStrike">
                <a:solidFill>
                  <a:srgbClr val="262626"/>
                </a:solidFill>
                <a:latin typeface="Gill Sans MT"/>
              </a:rPr>
              <a:t>healthcare, </a:t>
            </a:r>
            <a:r>
              <a:rPr b="0" lang="en-US" sz="1800" spc="-1" strike="noStrike">
                <a:solidFill>
                  <a:srgbClr val="262626"/>
                </a:solidFill>
                <a:latin typeface="Gill Sans MT"/>
              </a:rPr>
              <a:t>transport,</a:t>
            </a:r>
            <a:r>
              <a:rPr b="0" lang="en-US" sz="1800" spc="-120" strike="noStrike">
                <a:solidFill>
                  <a:srgbClr val="262626"/>
                </a:solidFill>
                <a:latin typeface="Gill Sans MT"/>
              </a:rPr>
              <a:t> </a:t>
            </a:r>
            <a:r>
              <a:rPr b="0" lang="en-US" sz="1800" spc="-21" strike="noStrike">
                <a:solidFill>
                  <a:srgbClr val="262626"/>
                </a:solidFill>
                <a:latin typeface="Gill Sans MT"/>
              </a:rPr>
              <a:t>retail,</a:t>
            </a:r>
            <a:r>
              <a:rPr b="0" lang="en-US" sz="1800" spc="-114" strike="noStrike">
                <a:solidFill>
                  <a:srgbClr val="262626"/>
                </a:solidFill>
                <a:latin typeface="Gill Sans MT"/>
              </a:rPr>
              <a:t> </a:t>
            </a:r>
            <a:r>
              <a:rPr b="0" lang="en-US" sz="1800" spc="131" strike="noStrike">
                <a:solidFill>
                  <a:srgbClr val="262626"/>
                </a:solidFill>
                <a:latin typeface="Gill Sans MT"/>
              </a:rPr>
              <a:t>and</a:t>
            </a:r>
            <a:r>
              <a:rPr b="0" lang="en-US" sz="1800" spc="-120" strike="noStrike">
                <a:solidFill>
                  <a:srgbClr val="262626"/>
                </a:solidFill>
                <a:latin typeface="Gill Sans MT"/>
              </a:rPr>
              <a:t> </a:t>
            </a:r>
            <a:r>
              <a:rPr b="0" lang="en-US" sz="1800" spc="-12" strike="noStrike">
                <a:solidFill>
                  <a:srgbClr val="262626"/>
                </a:solidFill>
                <a:latin typeface="Gill Sans MT"/>
              </a:rPr>
              <a:t>agriculture.</a:t>
            </a:r>
            <a:endParaRPr b="0" lang="en-US" sz="1800" spc="-1" strike="noStrike">
              <a:solidFill>
                <a:srgbClr val="000000"/>
              </a:solidFill>
              <a:latin typeface="Arial"/>
            </a:endParaRPr>
          </a:p>
        </p:txBody>
      </p:sp>
      <p:sp>
        <p:nvSpPr>
          <p:cNvPr id="354" name="PlaceHolder 1"/>
          <p:cNvSpPr>
            <a:spLocks noGrp="1"/>
          </p:cNvSpPr>
          <p:nvPr>
            <p:ph type="title"/>
          </p:nvPr>
        </p:nvSpPr>
        <p:spPr>
          <a:xfrm>
            <a:off x="3031200" y="1472760"/>
            <a:ext cx="14228640" cy="1807200"/>
          </a:xfrm>
          <a:prstGeom prst="rect">
            <a:avLst/>
          </a:prstGeom>
          <a:noFill/>
          <a:ln w="0">
            <a:noFill/>
          </a:ln>
        </p:spPr>
        <p:txBody>
          <a:bodyPr lIns="0" rIns="0" tIns="90720" bIns="0" anchor="t">
            <a:noAutofit/>
          </a:bodyPr>
          <a:p>
            <a:pPr marL="12600" indent="0">
              <a:lnSpc>
                <a:spcPct val="100000"/>
              </a:lnSpc>
              <a:spcBef>
                <a:spcPts val="99"/>
              </a:spcBef>
              <a:buNone/>
              <a:tabLst>
                <a:tab algn="l" pos="0"/>
              </a:tabLst>
            </a:pPr>
            <a:r>
              <a:rPr b="1" lang="en-US" sz="6800" spc="-1" strike="noStrike">
                <a:solidFill>
                  <a:srgbClr val="262626"/>
                </a:solidFill>
                <a:latin typeface="Gill Sans MT"/>
              </a:rPr>
              <a:t>Conclusion</a:t>
            </a:r>
            <a:r>
              <a:rPr b="1" lang="en-US" sz="6800" spc="-310" strike="noStrike">
                <a:solidFill>
                  <a:srgbClr val="262626"/>
                </a:solidFill>
                <a:latin typeface="Gill Sans MT"/>
              </a:rPr>
              <a:t> </a:t>
            </a:r>
            <a:r>
              <a:rPr b="1" lang="en-US" sz="6800" spc="137" strike="noStrike">
                <a:solidFill>
                  <a:srgbClr val="262626"/>
                </a:solidFill>
                <a:latin typeface="Gill Sans MT"/>
              </a:rPr>
              <a:t>and</a:t>
            </a:r>
            <a:r>
              <a:rPr b="1" lang="en-US" sz="6800" spc="-310" strike="noStrike">
                <a:solidFill>
                  <a:srgbClr val="262626"/>
                </a:solidFill>
                <a:latin typeface="Gill Sans MT"/>
              </a:rPr>
              <a:t> </a:t>
            </a:r>
            <a:r>
              <a:rPr b="1" lang="en-US" sz="6800" spc="-12" strike="noStrike">
                <a:solidFill>
                  <a:srgbClr val="262626"/>
                </a:solidFill>
                <a:latin typeface="Gill Sans MT"/>
              </a:rPr>
              <a:t>References</a:t>
            </a:r>
            <a:endParaRPr b="0" lang="en-US" sz="6800" spc="-1" strike="noStrike">
              <a:solidFill>
                <a:srgbClr val="000000"/>
              </a:solidFill>
              <a:latin typeface="Arial"/>
            </a:endParaRPr>
          </a:p>
        </p:txBody>
      </p:sp>
      <p:grpSp>
        <p:nvGrpSpPr>
          <p:cNvPr id="355" name="object 9"/>
          <p:cNvGrpSpPr/>
          <p:nvPr/>
        </p:nvGrpSpPr>
        <p:grpSpPr>
          <a:xfrm>
            <a:off x="989640" y="1692360"/>
            <a:ext cx="843840" cy="844200"/>
            <a:chOff x="989640" y="1692360"/>
            <a:chExt cx="843840" cy="844200"/>
          </a:xfrm>
        </p:grpSpPr>
        <p:sp>
          <p:nvSpPr>
            <p:cNvPr id="356" name="object 10"/>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57" name="object 11"/>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58" name="object 12"/>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671855" y="272084"/>
                  </a:lnTo>
                  <a:lnTo>
                    <a:pt x="422757" y="22987"/>
                  </a:lnTo>
                  <a:lnTo>
                    <a:pt x="399783" y="0"/>
                  </a:lnTo>
                  <a:lnTo>
                    <a:pt x="150698" y="249085"/>
                  </a:lnTo>
                  <a:lnTo>
                    <a:pt x="173672" y="272072"/>
                  </a:lnTo>
                  <a:lnTo>
                    <a:pt x="51650" y="394106"/>
                  </a:lnTo>
                  <a:lnTo>
                    <a:pt x="23622" y="430618"/>
                  </a:lnTo>
                  <a:lnTo>
                    <a:pt x="6007" y="473151"/>
                  </a:lnTo>
                  <a:lnTo>
                    <a:pt x="0" y="518782"/>
                  </a:lnTo>
                  <a:lnTo>
                    <a:pt x="381" y="530326"/>
                  </a:lnTo>
                  <a:lnTo>
                    <a:pt x="9359" y="575475"/>
                  </a:lnTo>
                  <a:lnTo>
                    <a:pt x="29718" y="616750"/>
                  </a:lnTo>
                  <a:lnTo>
                    <a:pt x="59855" y="651141"/>
                  </a:lnTo>
                  <a:lnTo>
                    <a:pt x="98069" y="676656"/>
                  </a:lnTo>
                  <a:lnTo>
                    <a:pt x="141655" y="691464"/>
                  </a:lnTo>
                  <a:lnTo>
                    <a:pt x="176060" y="694842"/>
                  </a:lnTo>
                  <a:lnTo>
                    <a:pt x="187591" y="694461"/>
                  </a:lnTo>
                  <a:lnTo>
                    <a:pt x="232740" y="685482"/>
                  </a:lnTo>
                  <a:lnTo>
                    <a:pt x="274027" y="665124"/>
                  </a:lnTo>
                  <a:lnTo>
                    <a:pt x="422770" y="521169"/>
                  </a:lnTo>
                  <a:lnTo>
                    <a:pt x="544804" y="643191"/>
                  </a:lnTo>
                  <a:lnTo>
                    <a:pt x="581317" y="671220"/>
                  </a:lnTo>
                  <a:lnTo>
                    <a:pt x="623849" y="688835"/>
                  </a:lnTo>
                  <a:lnTo>
                    <a:pt x="669480" y="694842"/>
                  </a:lnTo>
                  <a:lnTo>
                    <a:pt x="681024" y="694474"/>
                  </a:lnTo>
                  <a:lnTo>
                    <a:pt x="726173" y="685482"/>
                  </a:lnTo>
                  <a:lnTo>
                    <a:pt x="767448" y="665124"/>
                  </a:lnTo>
                  <a:lnTo>
                    <a:pt x="801839" y="634987"/>
                  </a:lnTo>
                  <a:lnTo>
                    <a:pt x="827354" y="596773"/>
                  </a:lnTo>
                  <a:lnTo>
                    <a:pt x="842149" y="553186"/>
                  </a:lnTo>
                  <a:lnTo>
                    <a:pt x="845159"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359" name="object 13"/>
          <p:cNvGrpSpPr/>
          <p:nvPr/>
        </p:nvGrpSpPr>
        <p:grpSpPr>
          <a:xfrm>
            <a:off x="0" y="0"/>
            <a:ext cx="14534640" cy="946800"/>
            <a:chOff x="0" y="0"/>
            <a:chExt cx="14534640" cy="946800"/>
          </a:xfrm>
        </p:grpSpPr>
        <p:sp>
          <p:nvSpPr>
            <p:cNvPr id="360" name="object 14"/>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61" name="object 15"/>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62" name="object 16"/>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363" name="object 17"/>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364" name="PlaceHolder 2"/>
          <p:cNvSpPr>
            <a:spLocks noGrp="1"/>
          </p:cNvSpPr>
          <p:nvPr>
            <p:ph type="sldNum" idx="39"/>
          </p:nvPr>
        </p:nvSpPr>
        <p:spPr>
          <a:xfrm>
            <a:off x="878400" y="9567360"/>
            <a:ext cx="574200" cy="5964840"/>
          </a:xfrm>
          <a:prstGeom prst="rect">
            <a:avLst/>
          </a:prstGeom>
          <a:noFill/>
          <a:ln w="0">
            <a:noFill/>
          </a:ln>
        </p:spPr>
        <p:txBody>
          <a:bodyPr lIns="0" rIns="0" tIns="0" bIns="0" anchor="t">
            <a:noAutofit/>
          </a:bodyPr>
          <a:lstStyle>
            <a:lvl1pPr marL="38160" indent="0">
              <a:lnSpc>
                <a:spcPts val="3070"/>
              </a:lnSpc>
              <a:buNone/>
              <a:tabLst>
                <a:tab algn="l" pos="0"/>
              </a:tabLst>
              <a:defRPr b="1" lang="en-US" sz="2600" spc="137" strike="noStrike">
                <a:solidFill>
                  <a:srgbClr val="f2620f"/>
                </a:solidFill>
                <a:latin typeface="Gill Sans MT"/>
              </a:defRPr>
            </a:lvl1pPr>
          </a:lstStyle>
          <a:p>
            <a:pPr marL="38160" indent="0">
              <a:lnSpc>
                <a:spcPts val="3070"/>
              </a:lnSpc>
              <a:buNone/>
              <a:tabLst>
                <a:tab algn="l" pos="0"/>
              </a:tabLst>
            </a:pPr>
            <a:fld id="{63C8CE27-E6CB-4BA0-8141-2E16AC71D313}" type="slidenum">
              <a:rPr b="1" lang="en-US" sz="2600" spc="137" strike="noStrike">
                <a:solidFill>
                  <a:srgbClr val="f2620f"/>
                </a:solidFill>
                <a:latin typeface="Gill Sans MT"/>
              </a:rPr>
              <a:t>&lt;number&gt;</a:t>
            </a:fld>
            <a:r>
              <a:rPr b="1" lang="en-US" sz="2600" spc="137"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object 2"/>
          <p:cNvSpPr/>
          <p:nvPr/>
        </p:nvSpPr>
        <p:spPr>
          <a:xfrm>
            <a:off x="1018800" y="42321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55" y="272097"/>
                </a:lnTo>
                <a:lnTo>
                  <a:pt x="422757" y="22999"/>
                </a:lnTo>
                <a:lnTo>
                  <a:pt x="399770" y="0"/>
                </a:lnTo>
                <a:lnTo>
                  <a:pt x="150685" y="249085"/>
                </a:lnTo>
                <a:lnTo>
                  <a:pt x="173672" y="272084"/>
                </a:lnTo>
                <a:lnTo>
                  <a:pt x="51650" y="394119"/>
                </a:lnTo>
                <a:lnTo>
                  <a:pt x="23622" y="430631"/>
                </a:lnTo>
                <a:lnTo>
                  <a:pt x="6007" y="473163"/>
                </a:lnTo>
                <a:lnTo>
                  <a:pt x="0" y="518795"/>
                </a:lnTo>
                <a:lnTo>
                  <a:pt x="368" y="530339"/>
                </a:lnTo>
                <a:lnTo>
                  <a:pt x="9359" y="575487"/>
                </a:lnTo>
                <a:lnTo>
                  <a:pt x="29718" y="616762"/>
                </a:lnTo>
                <a:lnTo>
                  <a:pt x="59855" y="651154"/>
                </a:lnTo>
                <a:lnTo>
                  <a:pt x="98069" y="676668"/>
                </a:lnTo>
                <a:lnTo>
                  <a:pt x="141655" y="691464"/>
                </a:lnTo>
                <a:lnTo>
                  <a:pt x="176060" y="694855"/>
                </a:lnTo>
                <a:lnTo>
                  <a:pt x="187591" y="694474"/>
                </a:lnTo>
                <a:lnTo>
                  <a:pt x="232740" y="685495"/>
                </a:lnTo>
                <a:lnTo>
                  <a:pt x="274027" y="665124"/>
                </a:lnTo>
                <a:lnTo>
                  <a:pt x="422770" y="521182"/>
                </a:lnTo>
                <a:lnTo>
                  <a:pt x="544791" y="643191"/>
                </a:lnTo>
                <a:lnTo>
                  <a:pt x="581304" y="671220"/>
                </a:lnTo>
                <a:lnTo>
                  <a:pt x="623836" y="688835"/>
                </a:lnTo>
                <a:lnTo>
                  <a:pt x="669467" y="694842"/>
                </a:lnTo>
                <a:lnTo>
                  <a:pt x="681012" y="694461"/>
                </a:lnTo>
                <a:lnTo>
                  <a:pt x="726160" y="685482"/>
                </a:lnTo>
                <a:lnTo>
                  <a:pt x="767435" y="665124"/>
                </a:lnTo>
                <a:lnTo>
                  <a:pt x="801827" y="634987"/>
                </a:lnTo>
                <a:lnTo>
                  <a:pt x="827341" y="596773"/>
                </a:lnTo>
                <a:lnTo>
                  <a:pt x="842137" y="553186"/>
                </a:lnTo>
                <a:lnTo>
                  <a:pt x="845146"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74" name="PlaceHolder 1"/>
          <p:cNvSpPr>
            <a:spLocks noGrp="1"/>
          </p:cNvSpPr>
          <p:nvPr>
            <p:ph type="title"/>
          </p:nvPr>
        </p:nvSpPr>
        <p:spPr>
          <a:xfrm>
            <a:off x="2971800" y="3378600"/>
            <a:ext cx="8105760" cy="3478320"/>
          </a:xfrm>
          <a:prstGeom prst="rect">
            <a:avLst/>
          </a:prstGeom>
          <a:noFill/>
          <a:ln w="0">
            <a:noFill/>
          </a:ln>
        </p:spPr>
        <p:txBody>
          <a:bodyPr lIns="0" rIns="0" tIns="127080" bIns="0" anchor="t">
            <a:noAutofit/>
          </a:bodyPr>
          <a:p>
            <a:pPr marL="12600" indent="0">
              <a:lnSpc>
                <a:spcPts val="8799"/>
              </a:lnSpc>
              <a:spcBef>
                <a:spcPts val="1001"/>
              </a:spcBef>
              <a:buNone/>
              <a:tabLst>
                <a:tab algn="l" pos="0"/>
              </a:tabLst>
            </a:pPr>
            <a:r>
              <a:rPr b="1" lang="en-US" sz="8000" spc="-1" strike="noStrike">
                <a:solidFill>
                  <a:srgbClr val="262626"/>
                </a:solidFill>
                <a:latin typeface="Gill Sans MT"/>
              </a:rPr>
              <a:t>Introduction</a:t>
            </a:r>
            <a:r>
              <a:rPr b="1" lang="en-US" sz="8000" spc="-395" strike="noStrike">
                <a:solidFill>
                  <a:srgbClr val="262626"/>
                </a:solidFill>
                <a:latin typeface="Gill Sans MT"/>
              </a:rPr>
              <a:t> </a:t>
            </a:r>
            <a:r>
              <a:rPr b="1" lang="en-US" sz="8000" spc="276" strike="noStrike">
                <a:solidFill>
                  <a:srgbClr val="262626"/>
                </a:solidFill>
                <a:latin typeface="Gill Sans MT"/>
              </a:rPr>
              <a:t>and </a:t>
            </a:r>
            <a:r>
              <a:rPr b="1" lang="en-US" sz="8000" spc="143" strike="noStrike">
                <a:solidFill>
                  <a:srgbClr val="262626"/>
                </a:solidFill>
                <a:latin typeface="Gill Sans MT"/>
              </a:rPr>
              <a:t>Foundations</a:t>
            </a:r>
            <a:endParaRPr b="0" lang="en-US" sz="8000" spc="-1" strike="noStrike">
              <a:solidFill>
                <a:srgbClr val="000000"/>
              </a:solidFill>
              <a:latin typeface="Arial"/>
            </a:endParaRPr>
          </a:p>
        </p:txBody>
      </p:sp>
      <p:grpSp>
        <p:nvGrpSpPr>
          <p:cNvPr id="75" name="object 4"/>
          <p:cNvGrpSpPr/>
          <p:nvPr/>
        </p:nvGrpSpPr>
        <p:grpSpPr>
          <a:xfrm>
            <a:off x="0" y="0"/>
            <a:ext cx="14534640" cy="946800"/>
            <a:chOff x="0" y="0"/>
            <a:chExt cx="14534640" cy="946800"/>
          </a:xfrm>
        </p:grpSpPr>
        <p:sp>
          <p:nvSpPr>
            <p:cNvPr id="76" name="object 5"/>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77" name="object 6"/>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78" name="object 7"/>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79" name="object 8"/>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80" name="PlaceHolder 2"/>
          <p:cNvSpPr>
            <a:spLocks noGrp="1"/>
          </p:cNvSpPr>
          <p:nvPr>
            <p:ph type="sldNum" idx="20"/>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E6742CEF-89C5-430A-8556-974E6492F9D5}"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object 2"/>
          <p:cNvSpPr/>
          <p:nvPr/>
        </p:nvSpPr>
        <p:spPr>
          <a:xfrm>
            <a:off x="13273920" y="5530680"/>
            <a:ext cx="3989880" cy="220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The Goal</a:t>
            </a:r>
            <a:endParaRPr b="0" lang="en-US" sz="2600" spc="-1" strike="noStrike">
              <a:solidFill>
                <a:srgbClr val="000000"/>
              </a:solidFill>
              <a:latin typeface="Arial"/>
            </a:endParaRPr>
          </a:p>
          <a:p>
            <a:pPr marL="206280" indent="-194400">
              <a:lnSpc>
                <a:spcPct val="100000"/>
              </a:lnSpc>
              <a:spcBef>
                <a:spcPts val="1191"/>
              </a:spcBef>
              <a:spcAft>
                <a:spcPts val="992"/>
              </a:spcAft>
              <a:buClr>
                <a:srgbClr val="262626"/>
              </a:buClr>
              <a:buFont typeface="Garamond"/>
              <a:buChar char="•"/>
              <a:tabLst>
                <a:tab algn="l" pos="206280"/>
              </a:tabLst>
            </a:pPr>
            <a:r>
              <a:rPr b="0" lang="en-US" sz="1800" spc="46" strike="noStrike">
                <a:solidFill>
                  <a:srgbClr val="262626"/>
                </a:solidFill>
                <a:latin typeface="Gill Sans MT"/>
              </a:rPr>
              <a:t>The ultimate objective is to enable machines to perform Scene Interpretation, which involves understanding spatial relationships and context to make autonomous decisions</a:t>
            </a:r>
            <a:endParaRPr b="0" lang="en-US" sz="1800" spc="-1" strike="noStrike">
              <a:solidFill>
                <a:srgbClr val="000000"/>
              </a:solidFill>
              <a:latin typeface="Arial"/>
            </a:endParaRPr>
          </a:p>
        </p:txBody>
      </p:sp>
      <p:sp>
        <p:nvSpPr>
          <p:cNvPr id="82" name="object 3"/>
          <p:cNvSpPr/>
          <p:nvPr/>
        </p:nvSpPr>
        <p:spPr>
          <a:xfrm>
            <a:off x="8167320" y="5531040"/>
            <a:ext cx="3813840" cy="26056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1191"/>
              </a:spcBef>
              <a:spcAft>
                <a:spcPts val="992"/>
              </a:spcAft>
            </a:pPr>
            <a:r>
              <a:rPr b="1" lang="en-US" sz="2600" spc="-1" strike="noStrike">
                <a:solidFill>
                  <a:srgbClr val="262626"/>
                </a:solidFill>
                <a:latin typeface="Gill Sans MT"/>
              </a:rPr>
              <a:t>The Mechanism</a:t>
            </a:r>
            <a:endParaRPr b="0" lang="en-US" sz="2600" spc="-1" strike="noStrike">
              <a:solidFill>
                <a:srgbClr val="000000"/>
              </a:solidFill>
              <a:latin typeface="Arial"/>
            </a:endParaRPr>
          </a:p>
          <a:p>
            <a:pPr marL="206280" indent="-194400">
              <a:lnSpc>
                <a:spcPct val="100000"/>
              </a:lnSpc>
              <a:spcBef>
                <a:spcPts val="1191"/>
              </a:spcBef>
              <a:spcAft>
                <a:spcPts val="992"/>
              </a:spcAft>
              <a:buClr>
                <a:srgbClr val="262626"/>
              </a:buClr>
              <a:buFont typeface="Garamond"/>
              <a:buChar char="•"/>
              <a:tabLst>
                <a:tab algn="l" pos="206280"/>
              </a:tabLst>
            </a:pPr>
            <a:r>
              <a:rPr b="0" lang="en-US" sz="1800" spc="-1" strike="noStrike">
                <a:solidFill>
                  <a:srgbClr val="262626"/>
                </a:solidFill>
                <a:latin typeface="Gill Sans MT"/>
              </a:rPr>
              <a:t>Unlike human vision which is innate, CV relies on Computational Methods, Sensors, and Mathematical Foundations like Linear Algebra and Calculus to process grid-like pixel data.</a:t>
            </a:r>
            <a:endParaRPr b="0" lang="en-US" sz="1800" spc="-1" strike="noStrike">
              <a:solidFill>
                <a:srgbClr val="000000"/>
              </a:solidFill>
              <a:latin typeface="Arial"/>
            </a:endParaRPr>
          </a:p>
        </p:txBody>
      </p:sp>
      <p:sp>
        <p:nvSpPr>
          <p:cNvPr id="83" name="object 4"/>
          <p:cNvSpPr/>
          <p:nvPr/>
        </p:nvSpPr>
        <p:spPr>
          <a:xfrm>
            <a:off x="3060720" y="5531040"/>
            <a:ext cx="3762000" cy="28800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1191"/>
              </a:spcBef>
              <a:spcAft>
                <a:spcPts val="992"/>
              </a:spcAft>
            </a:pPr>
            <a:r>
              <a:rPr b="1" lang="en-US" sz="2600" spc="-1" strike="noStrike">
                <a:solidFill>
                  <a:srgbClr val="262626"/>
                </a:solidFill>
                <a:latin typeface="Gill Sans MT"/>
              </a:rPr>
              <a:t>The Definition</a:t>
            </a:r>
            <a:endParaRPr b="0" lang="en-US" sz="2600" spc="-1" strike="noStrike">
              <a:solidFill>
                <a:srgbClr val="000000"/>
              </a:solidFill>
              <a:latin typeface="Arial"/>
            </a:endParaRPr>
          </a:p>
          <a:p>
            <a:pPr marL="207000" indent="-194400">
              <a:lnSpc>
                <a:spcPct val="100000"/>
              </a:lnSpc>
              <a:spcBef>
                <a:spcPts val="1191"/>
              </a:spcBef>
              <a:spcAft>
                <a:spcPts val="992"/>
              </a:spcAft>
              <a:buClr>
                <a:srgbClr val="262626"/>
              </a:buClr>
              <a:buFont typeface="Garamond"/>
              <a:buChar char="•"/>
              <a:tabLst>
                <a:tab algn="l" pos="207000"/>
              </a:tabLst>
            </a:pPr>
            <a:r>
              <a:rPr b="0" lang="en-US" sz="1800" spc="-1" strike="noStrike">
                <a:solidFill>
                  <a:srgbClr val="262626"/>
                </a:solidFill>
                <a:latin typeface="Gill Sans MT"/>
              </a:rPr>
              <a:t>Computer Vision (CV) is the field of Artificial Intelligence that trains computers to interpret and understand the visual world. By using digital images from cameras and videos, machines can accurately identify, track, and react to objects.</a:t>
            </a:r>
            <a:endParaRPr b="0" lang="en-US" sz="1800" spc="-1" strike="noStrike">
              <a:solidFill>
                <a:srgbClr val="000000"/>
              </a:solidFill>
              <a:latin typeface="Arial"/>
            </a:endParaRPr>
          </a:p>
        </p:txBody>
      </p:sp>
      <p:pic>
        <p:nvPicPr>
          <p:cNvPr id="84" name="object 5" descr=""/>
          <p:cNvPicPr/>
          <p:nvPr/>
        </p:nvPicPr>
        <p:blipFill>
          <a:blip r:embed="rId1"/>
          <a:stretch/>
        </p:blipFill>
        <p:spPr>
          <a:xfrm>
            <a:off x="13286880" y="4455360"/>
            <a:ext cx="718200" cy="717120"/>
          </a:xfrm>
          <a:prstGeom prst="rect">
            <a:avLst/>
          </a:prstGeom>
          <a:ln w="0">
            <a:noFill/>
          </a:ln>
        </p:spPr>
      </p:pic>
      <p:sp>
        <p:nvSpPr>
          <p:cNvPr id="85" name="object 6"/>
          <p:cNvSpPr/>
          <p:nvPr/>
        </p:nvSpPr>
        <p:spPr>
          <a:xfrm>
            <a:off x="8179920" y="4454280"/>
            <a:ext cx="718920" cy="718920"/>
          </a:xfrm>
          <a:custGeom>
            <a:avLst/>
            <a:gdLst>
              <a:gd name="textAreaLeft" fmla="*/ 0 w 718920"/>
              <a:gd name="textAreaRight" fmla="*/ 720720 w 718920"/>
              <a:gd name="textAreaTop" fmla="*/ 0 h 718920"/>
              <a:gd name="textAreaBottom" fmla="*/ 720720 h 718920"/>
            </a:gdLst>
            <a:ahLst/>
            <a:rect l="textAreaLeft" t="textAreaTop" r="textAreaRight" b="textAreaBottom"/>
            <a:pathLst>
              <a:path w="720725" h="720725">
                <a:moveTo>
                  <a:pt x="222440" y="532307"/>
                </a:moveTo>
                <a:lnTo>
                  <a:pt x="206768" y="532307"/>
                </a:lnTo>
                <a:lnTo>
                  <a:pt x="167894" y="714895"/>
                </a:lnTo>
                <a:lnTo>
                  <a:pt x="170535" y="718972"/>
                </a:lnTo>
                <a:lnTo>
                  <a:pt x="178816" y="720725"/>
                </a:lnTo>
                <a:lnTo>
                  <a:pt x="182892" y="718083"/>
                </a:lnTo>
                <a:lnTo>
                  <a:pt x="202463" y="626160"/>
                </a:lnTo>
                <a:lnTo>
                  <a:pt x="533646" y="626160"/>
                </a:lnTo>
                <a:lnTo>
                  <a:pt x="530382" y="610831"/>
                </a:lnTo>
                <a:lnTo>
                  <a:pt x="205727" y="610831"/>
                </a:lnTo>
                <a:lnTo>
                  <a:pt x="222440" y="532307"/>
                </a:lnTo>
                <a:close/>
              </a:path>
              <a:path w="720725" h="720725">
                <a:moveTo>
                  <a:pt x="533646" y="626160"/>
                </a:moveTo>
                <a:lnTo>
                  <a:pt x="517969" y="626160"/>
                </a:lnTo>
                <a:lnTo>
                  <a:pt x="537425" y="717550"/>
                </a:lnTo>
                <a:lnTo>
                  <a:pt x="540613" y="720013"/>
                </a:lnTo>
                <a:lnTo>
                  <a:pt x="544970" y="720013"/>
                </a:lnTo>
                <a:lnTo>
                  <a:pt x="549897" y="718972"/>
                </a:lnTo>
                <a:lnTo>
                  <a:pt x="552538" y="714895"/>
                </a:lnTo>
                <a:lnTo>
                  <a:pt x="533646" y="626160"/>
                </a:lnTo>
                <a:close/>
              </a:path>
              <a:path w="720725" h="720725">
                <a:moveTo>
                  <a:pt x="513664" y="532307"/>
                </a:moveTo>
                <a:lnTo>
                  <a:pt x="497992" y="532307"/>
                </a:lnTo>
                <a:lnTo>
                  <a:pt x="514705" y="610831"/>
                </a:lnTo>
                <a:lnTo>
                  <a:pt x="530382" y="610831"/>
                </a:lnTo>
                <a:lnTo>
                  <a:pt x="513664" y="532307"/>
                </a:lnTo>
                <a:close/>
              </a:path>
              <a:path w="720725" h="720725">
                <a:moveTo>
                  <a:pt x="717003" y="480568"/>
                </a:moveTo>
                <a:lnTo>
                  <a:pt x="3429" y="480568"/>
                </a:lnTo>
                <a:lnTo>
                  <a:pt x="0" y="483997"/>
                </a:lnTo>
                <a:lnTo>
                  <a:pt x="0" y="528878"/>
                </a:lnTo>
                <a:lnTo>
                  <a:pt x="3429" y="532307"/>
                </a:lnTo>
                <a:lnTo>
                  <a:pt x="717003" y="532307"/>
                </a:lnTo>
                <a:lnTo>
                  <a:pt x="720432" y="528878"/>
                </a:lnTo>
                <a:lnTo>
                  <a:pt x="720432" y="516978"/>
                </a:lnTo>
                <a:lnTo>
                  <a:pt x="15328" y="516978"/>
                </a:lnTo>
                <a:lnTo>
                  <a:pt x="15328" y="495896"/>
                </a:lnTo>
                <a:lnTo>
                  <a:pt x="720432" y="495896"/>
                </a:lnTo>
                <a:lnTo>
                  <a:pt x="720432" y="483997"/>
                </a:lnTo>
                <a:lnTo>
                  <a:pt x="717003" y="480568"/>
                </a:lnTo>
                <a:close/>
              </a:path>
              <a:path w="720725" h="720725">
                <a:moveTo>
                  <a:pt x="720432" y="495896"/>
                </a:moveTo>
                <a:lnTo>
                  <a:pt x="705116" y="495896"/>
                </a:lnTo>
                <a:lnTo>
                  <a:pt x="705116" y="516978"/>
                </a:lnTo>
                <a:lnTo>
                  <a:pt x="720432" y="516978"/>
                </a:lnTo>
                <a:lnTo>
                  <a:pt x="720432" y="495896"/>
                </a:lnTo>
                <a:close/>
              </a:path>
              <a:path w="720725" h="720725">
                <a:moveTo>
                  <a:pt x="645325" y="61036"/>
                </a:moveTo>
                <a:lnTo>
                  <a:pt x="73571" y="61036"/>
                </a:lnTo>
                <a:lnTo>
                  <a:pt x="58674" y="64051"/>
                </a:lnTo>
                <a:lnTo>
                  <a:pt x="46493" y="72269"/>
                </a:lnTo>
                <a:lnTo>
                  <a:pt x="38272" y="84449"/>
                </a:lnTo>
                <a:lnTo>
                  <a:pt x="35255" y="99352"/>
                </a:lnTo>
                <a:lnTo>
                  <a:pt x="35255" y="480568"/>
                </a:lnTo>
                <a:lnTo>
                  <a:pt x="50584" y="480568"/>
                </a:lnTo>
                <a:lnTo>
                  <a:pt x="50584" y="99352"/>
                </a:lnTo>
                <a:lnTo>
                  <a:pt x="52393" y="90413"/>
                </a:lnTo>
                <a:lnTo>
                  <a:pt x="57324" y="83105"/>
                </a:lnTo>
                <a:lnTo>
                  <a:pt x="64632" y="78174"/>
                </a:lnTo>
                <a:lnTo>
                  <a:pt x="73571" y="76365"/>
                </a:lnTo>
                <a:lnTo>
                  <a:pt x="675179" y="76365"/>
                </a:lnTo>
                <a:lnTo>
                  <a:pt x="672414" y="72269"/>
                </a:lnTo>
                <a:lnTo>
                  <a:pt x="660229" y="64051"/>
                </a:lnTo>
                <a:lnTo>
                  <a:pt x="645325" y="61036"/>
                </a:lnTo>
                <a:close/>
              </a:path>
              <a:path w="720725" h="720725">
                <a:moveTo>
                  <a:pt x="675179" y="76365"/>
                </a:moveTo>
                <a:lnTo>
                  <a:pt x="645325" y="76365"/>
                </a:lnTo>
                <a:lnTo>
                  <a:pt x="654271" y="78174"/>
                </a:lnTo>
                <a:lnTo>
                  <a:pt x="661582" y="83105"/>
                </a:lnTo>
                <a:lnTo>
                  <a:pt x="666515" y="90413"/>
                </a:lnTo>
                <a:lnTo>
                  <a:pt x="668324" y="99352"/>
                </a:lnTo>
                <a:lnTo>
                  <a:pt x="668324" y="480568"/>
                </a:lnTo>
                <a:lnTo>
                  <a:pt x="683653" y="480568"/>
                </a:lnTo>
                <a:lnTo>
                  <a:pt x="683653" y="99352"/>
                </a:lnTo>
                <a:lnTo>
                  <a:pt x="680636" y="84449"/>
                </a:lnTo>
                <a:lnTo>
                  <a:pt x="675179" y="76365"/>
                </a:lnTo>
                <a:close/>
              </a:path>
              <a:path w="720725" h="720725">
                <a:moveTo>
                  <a:pt x="409994" y="76365"/>
                </a:moveTo>
                <a:lnTo>
                  <a:pt x="310451" y="76365"/>
                </a:lnTo>
                <a:lnTo>
                  <a:pt x="311315" y="76695"/>
                </a:lnTo>
                <a:lnTo>
                  <a:pt x="312242" y="76873"/>
                </a:lnTo>
                <a:lnTo>
                  <a:pt x="408203" y="76873"/>
                </a:lnTo>
                <a:lnTo>
                  <a:pt x="409117" y="76695"/>
                </a:lnTo>
                <a:lnTo>
                  <a:pt x="409994" y="76365"/>
                </a:lnTo>
                <a:close/>
              </a:path>
              <a:path w="720725" h="720725">
                <a:moveTo>
                  <a:pt x="379095" y="0"/>
                </a:moveTo>
                <a:lnTo>
                  <a:pt x="341350" y="0"/>
                </a:lnTo>
                <a:lnTo>
                  <a:pt x="333858" y="1256"/>
                </a:lnTo>
                <a:lnTo>
                  <a:pt x="327333" y="4773"/>
                </a:lnTo>
                <a:lnTo>
                  <a:pt x="322261" y="10174"/>
                </a:lnTo>
                <a:lnTo>
                  <a:pt x="319125" y="17081"/>
                </a:lnTo>
                <a:lnTo>
                  <a:pt x="307428" y="61036"/>
                </a:lnTo>
                <a:lnTo>
                  <a:pt x="323303" y="61036"/>
                </a:lnTo>
                <a:lnTo>
                  <a:pt x="334835" y="17678"/>
                </a:lnTo>
                <a:lnTo>
                  <a:pt x="337883" y="15328"/>
                </a:lnTo>
                <a:lnTo>
                  <a:pt x="400512" y="15328"/>
                </a:lnTo>
                <a:lnTo>
                  <a:pt x="398174" y="10174"/>
                </a:lnTo>
                <a:lnTo>
                  <a:pt x="393101" y="4773"/>
                </a:lnTo>
                <a:lnTo>
                  <a:pt x="386578" y="1256"/>
                </a:lnTo>
                <a:lnTo>
                  <a:pt x="379095" y="0"/>
                </a:lnTo>
                <a:close/>
              </a:path>
              <a:path w="720725" h="720725">
                <a:moveTo>
                  <a:pt x="400512" y="15328"/>
                </a:moveTo>
                <a:lnTo>
                  <a:pt x="382562" y="15328"/>
                </a:lnTo>
                <a:lnTo>
                  <a:pt x="385610" y="17678"/>
                </a:lnTo>
                <a:lnTo>
                  <a:pt x="397141" y="61036"/>
                </a:lnTo>
                <a:lnTo>
                  <a:pt x="413004" y="61036"/>
                </a:lnTo>
                <a:lnTo>
                  <a:pt x="401307" y="17081"/>
                </a:lnTo>
                <a:lnTo>
                  <a:pt x="400512" y="15328"/>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pic>
        <p:nvPicPr>
          <p:cNvPr id="86" name="object 7" descr=""/>
          <p:cNvPicPr/>
          <p:nvPr/>
        </p:nvPicPr>
        <p:blipFill>
          <a:blip r:embed="rId2"/>
          <a:stretch/>
        </p:blipFill>
        <p:spPr>
          <a:xfrm>
            <a:off x="3073320" y="4454640"/>
            <a:ext cx="720000" cy="719640"/>
          </a:xfrm>
          <a:prstGeom prst="rect">
            <a:avLst/>
          </a:prstGeom>
          <a:ln w="0">
            <a:noFill/>
          </a:ln>
        </p:spPr>
      </p:pic>
      <p:sp>
        <p:nvSpPr>
          <p:cNvPr id="87" name="PlaceHolder 1"/>
          <p:cNvSpPr>
            <a:spLocks noGrp="1"/>
          </p:cNvSpPr>
          <p:nvPr>
            <p:ph type="title"/>
          </p:nvPr>
        </p:nvSpPr>
        <p:spPr>
          <a:xfrm>
            <a:off x="3031200" y="1472760"/>
            <a:ext cx="14228640" cy="1807200"/>
          </a:xfrm>
          <a:prstGeom prst="rect">
            <a:avLst/>
          </a:prstGeom>
          <a:noFill/>
          <a:ln w="0">
            <a:noFill/>
          </a:ln>
        </p:spPr>
        <p:txBody>
          <a:bodyPr lIns="0" rIns="0" tIns="90720" bIns="0" anchor="t">
            <a:noAutofit/>
          </a:bodyPr>
          <a:p>
            <a:pPr marL="12600" indent="0">
              <a:lnSpc>
                <a:spcPct val="100000"/>
              </a:lnSpc>
              <a:spcBef>
                <a:spcPts val="99"/>
              </a:spcBef>
              <a:buNone/>
              <a:tabLst>
                <a:tab algn="l" pos="0"/>
              </a:tabLst>
            </a:pPr>
            <a:r>
              <a:rPr b="1" lang="en-US" sz="6800" spc="-270" strike="noStrike">
                <a:solidFill>
                  <a:srgbClr val="262626"/>
                </a:solidFill>
                <a:latin typeface="Gill Sans MT"/>
              </a:rPr>
              <a:t>What is Computer Vision?</a:t>
            </a:r>
            <a:endParaRPr b="0" lang="en-US" sz="6800" spc="-1" strike="noStrike">
              <a:solidFill>
                <a:srgbClr val="000000"/>
              </a:solidFill>
              <a:latin typeface="Arial"/>
            </a:endParaRPr>
          </a:p>
        </p:txBody>
      </p:sp>
      <p:grpSp>
        <p:nvGrpSpPr>
          <p:cNvPr id="88" name="object 9"/>
          <p:cNvGrpSpPr/>
          <p:nvPr/>
        </p:nvGrpSpPr>
        <p:grpSpPr>
          <a:xfrm>
            <a:off x="989640" y="1692360"/>
            <a:ext cx="843840" cy="844200"/>
            <a:chOff x="989640" y="1692360"/>
            <a:chExt cx="843840" cy="844200"/>
          </a:xfrm>
        </p:grpSpPr>
        <p:sp>
          <p:nvSpPr>
            <p:cNvPr id="89" name="object 10"/>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90" name="object 11"/>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91" name="object 12"/>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53" y="518782"/>
                  </a:moveTo>
                  <a:lnTo>
                    <a:pt x="839546" y="473151"/>
                  </a:lnTo>
                  <a:lnTo>
                    <a:pt x="821931" y="430618"/>
                  </a:lnTo>
                  <a:lnTo>
                    <a:pt x="793902" y="394106"/>
                  </a:lnTo>
                  <a:lnTo>
                    <a:pt x="399796" y="0"/>
                  </a:lnTo>
                  <a:lnTo>
                    <a:pt x="150710" y="249085"/>
                  </a:lnTo>
                  <a:lnTo>
                    <a:pt x="173697" y="272084"/>
                  </a:lnTo>
                  <a:lnTo>
                    <a:pt x="51650" y="394131"/>
                  </a:lnTo>
                  <a:lnTo>
                    <a:pt x="23622" y="430644"/>
                  </a:lnTo>
                  <a:lnTo>
                    <a:pt x="6007" y="473176"/>
                  </a:lnTo>
                  <a:lnTo>
                    <a:pt x="0" y="518807"/>
                  </a:lnTo>
                  <a:lnTo>
                    <a:pt x="368" y="530352"/>
                  </a:lnTo>
                  <a:lnTo>
                    <a:pt x="9359" y="575500"/>
                  </a:lnTo>
                  <a:lnTo>
                    <a:pt x="29718" y="616775"/>
                  </a:lnTo>
                  <a:lnTo>
                    <a:pt x="59855" y="651167"/>
                  </a:lnTo>
                  <a:lnTo>
                    <a:pt x="98069" y="676681"/>
                  </a:lnTo>
                  <a:lnTo>
                    <a:pt x="141655" y="691489"/>
                  </a:lnTo>
                  <a:lnTo>
                    <a:pt x="176060" y="694867"/>
                  </a:lnTo>
                  <a:lnTo>
                    <a:pt x="187591" y="694486"/>
                  </a:lnTo>
                  <a:lnTo>
                    <a:pt x="232740" y="685507"/>
                  </a:lnTo>
                  <a:lnTo>
                    <a:pt x="274027" y="665149"/>
                  </a:lnTo>
                  <a:lnTo>
                    <a:pt x="422783" y="521169"/>
                  </a:lnTo>
                  <a:lnTo>
                    <a:pt x="544817" y="643191"/>
                  </a:lnTo>
                  <a:lnTo>
                    <a:pt x="581329" y="671220"/>
                  </a:lnTo>
                  <a:lnTo>
                    <a:pt x="623862" y="688835"/>
                  </a:lnTo>
                  <a:lnTo>
                    <a:pt x="669493" y="694842"/>
                  </a:lnTo>
                  <a:lnTo>
                    <a:pt x="681024" y="694461"/>
                  </a:lnTo>
                  <a:lnTo>
                    <a:pt x="726173" y="685482"/>
                  </a:lnTo>
                  <a:lnTo>
                    <a:pt x="767448" y="665124"/>
                  </a:lnTo>
                  <a:lnTo>
                    <a:pt x="801852" y="634987"/>
                  </a:lnTo>
                  <a:lnTo>
                    <a:pt x="827366" y="596773"/>
                  </a:lnTo>
                  <a:lnTo>
                    <a:pt x="842162" y="553186"/>
                  </a:lnTo>
                  <a:lnTo>
                    <a:pt x="845172" y="530326"/>
                  </a:lnTo>
                  <a:lnTo>
                    <a:pt x="845553"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92" name="object 13"/>
          <p:cNvGrpSpPr/>
          <p:nvPr/>
        </p:nvGrpSpPr>
        <p:grpSpPr>
          <a:xfrm>
            <a:off x="0" y="0"/>
            <a:ext cx="14534640" cy="946800"/>
            <a:chOff x="0" y="0"/>
            <a:chExt cx="14534640" cy="946800"/>
          </a:xfrm>
        </p:grpSpPr>
        <p:sp>
          <p:nvSpPr>
            <p:cNvPr id="93" name="object 14"/>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94" name="object 15"/>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95" name="object 16"/>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96" name="object 17"/>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97" name="PlaceHolder 2"/>
          <p:cNvSpPr>
            <a:spLocks noGrp="1"/>
          </p:cNvSpPr>
          <p:nvPr>
            <p:ph type="sldNum" idx="21"/>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72F17E71-96F2-4C37-941E-118E55DA7FF3}"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object 2"/>
          <p:cNvSpPr/>
          <p:nvPr/>
        </p:nvSpPr>
        <p:spPr>
          <a:xfrm>
            <a:off x="13273920" y="5501880"/>
            <a:ext cx="3636000" cy="1586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Object Detection &amp; Recognition</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Locating and classifying objects in images</a:t>
            </a:r>
            <a:endParaRPr b="0" lang="en-US" sz="1800" spc="-1" strike="noStrike">
              <a:solidFill>
                <a:srgbClr val="000000"/>
              </a:solidFill>
              <a:latin typeface="Arial"/>
            </a:endParaRPr>
          </a:p>
        </p:txBody>
      </p:sp>
      <p:sp>
        <p:nvSpPr>
          <p:cNvPr id="99" name="object 3"/>
          <p:cNvSpPr/>
          <p:nvPr/>
        </p:nvSpPr>
        <p:spPr>
          <a:xfrm>
            <a:off x="8167320" y="5501880"/>
            <a:ext cx="3538440" cy="1190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Feature Recognition</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Identifying and extracting important patterns from images</a:t>
            </a:r>
            <a:endParaRPr b="0" lang="en-US" sz="1800" spc="-1" strike="noStrike">
              <a:solidFill>
                <a:srgbClr val="000000"/>
              </a:solidFill>
              <a:latin typeface="Arial"/>
            </a:endParaRPr>
          </a:p>
        </p:txBody>
      </p:sp>
      <p:sp>
        <p:nvSpPr>
          <p:cNvPr id="100" name="object 4"/>
          <p:cNvSpPr/>
          <p:nvPr/>
        </p:nvSpPr>
        <p:spPr>
          <a:xfrm>
            <a:off x="3060720" y="5501880"/>
            <a:ext cx="3472920" cy="1586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Image Understanding</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Teaching computers to perceive and interpret visual data</a:t>
            </a:r>
            <a:endParaRPr b="0" lang="en-US" sz="1800" spc="-1" strike="noStrike">
              <a:solidFill>
                <a:srgbClr val="000000"/>
              </a:solidFill>
              <a:latin typeface="Arial"/>
            </a:endParaRPr>
          </a:p>
        </p:txBody>
      </p:sp>
      <p:grpSp>
        <p:nvGrpSpPr>
          <p:cNvPr id="101" name="object 5"/>
          <p:cNvGrpSpPr/>
          <p:nvPr/>
        </p:nvGrpSpPr>
        <p:grpSpPr>
          <a:xfrm>
            <a:off x="13285800" y="4425120"/>
            <a:ext cx="720720" cy="718920"/>
            <a:chOff x="13285800" y="4425120"/>
            <a:chExt cx="720720" cy="718920"/>
          </a:xfrm>
        </p:grpSpPr>
        <p:sp>
          <p:nvSpPr>
            <p:cNvPr id="102" name="object 6"/>
            <p:cNvSpPr/>
            <p:nvPr/>
          </p:nvSpPr>
          <p:spPr>
            <a:xfrm>
              <a:off x="13285800" y="4425120"/>
              <a:ext cx="720720" cy="718920"/>
            </a:xfrm>
            <a:custGeom>
              <a:avLst/>
              <a:gdLst>
                <a:gd name="textAreaLeft" fmla="*/ 0 w 720720"/>
                <a:gd name="textAreaRight" fmla="*/ 722520 w 720720"/>
                <a:gd name="textAreaTop" fmla="*/ 0 h 718920"/>
                <a:gd name="textAreaBottom" fmla="*/ 720720 h 718920"/>
              </a:gdLst>
              <a:ahLst/>
              <a:rect l="textAreaLeft" t="textAreaTop" r="textAreaRight" b="textAreaBottom"/>
              <a:pathLst>
                <a:path w="722630" h="720725">
                  <a:moveTo>
                    <a:pt x="244195" y="678497"/>
                  </a:moveTo>
                  <a:lnTo>
                    <a:pt x="237794" y="681659"/>
                  </a:lnTo>
                  <a:lnTo>
                    <a:pt x="233756" y="693369"/>
                  </a:lnTo>
                  <a:lnTo>
                    <a:pt x="236867" y="699770"/>
                  </a:lnTo>
                  <a:lnTo>
                    <a:pt x="283635" y="713321"/>
                  </a:lnTo>
                  <a:lnTo>
                    <a:pt x="298374" y="716267"/>
                  </a:lnTo>
                  <a:lnTo>
                    <a:pt x="304927" y="716267"/>
                  </a:lnTo>
                  <a:lnTo>
                    <a:pt x="309664" y="712457"/>
                  </a:lnTo>
                  <a:lnTo>
                    <a:pt x="310629" y="707009"/>
                  </a:lnTo>
                  <a:lnTo>
                    <a:pt x="311683" y="700874"/>
                  </a:lnTo>
                  <a:lnTo>
                    <a:pt x="307594" y="695032"/>
                  </a:lnTo>
                  <a:lnTo>
                    <a:pt x="301498" y="693940"/>
                  </a:lnTo>
                  <a:lnTo>
                    <a:pt x="288441" y="691345"/>
                  </a:lnTo>
                  <a:lnTo>
                    <a:pt x="275491" y="688238"/>
                  </a:lnTo>
                  <a:lnTo>
                    <a:pt x="262689" y="684635"/>
                  </a:lnTo>
                  <a:lnTo>
                    <a:pt x="250075" y="680554"/>
                  </a:lnTo>
                  <a:lnTo>
                    <a:pt x="244195" y="678497"/>
                  </a:lnTo>
                  <a:close/>
                </a:path>
                <a:path w="722630" h="720725">
                  <a:moveTo>
                    <a:pt x="260032" y="0"/>
                  </a:moveTo>
                  <a:lnTo>
                    <a:pt x="46596" y="0"/>
                  </a:lnTo>
                  <a:lnTo>
                    <a:pt x="29305" y="3493"/>
                  </a:lnTo>
                  <a:lnTo>
                    <a:pt x="15174" y="13011"/>
                  </a:lnTo>
                  <a:lnTo>
                    <a:pt x="5642" y="27110"/>
                  </a:lnTo>
                  <a:lnTo>
                    <a:pt x="2146" y="44348"/>
                  </a:lnTo>
                  <a:lnTo>
                    <a:pt x="2146" y="111658"/>
                  </a:lnTo>
                  <a:lnTo>
                    <a:pt x="5642" y="128896"/>
                  </a:lnTo>
                  <a:lnTo>
                    <a:pt x="15222" y="143027"/>
                  </a:lnTo>
                  <a:lnTo>
                    <a:pt x="29305" y="152513"/>
                  </a:lnTo>
                  <a:lnTo>
                    <a:pt x="46596" y="156006"/>
                  </a:lnTo>
                  <a:lnTo>
                    <a:pt x="260083" y="156006"/>
                  </a:lnTo>
                  <a:lnTo>
                    <a:pt x="277321" y="152513"/>
                  </a:lnTo>
                  <a:lnTo>
                    <a:pt x="291373" y="143027"/>
                  </a:lnTo>
                  <a:lnTo>
                    <a:pt x="300938" y="128896"/>
                  </a:lnTo>
                  <a:lnTo>
                    <a:pt x="304431" y="111658"/>
                  </a:lnTo>
                  <a:lnTo>
                    <a:pt x="304431" y="110604"/>
                  </a:lnTo>
                  <a:lnTo>
                    <a:pt x="54013" y="110604"/>
                  </a:lnTo>
                  <a:lnTo>
                    <a:pt x="48920" y="105638"/>
                  </a:lnTo>
                  <a:lnTo>
                    <a:pt x="48920" y="93141"/>
                  </a:lnTo>
                  <a:lnTo>
                    <a:pt x="53962" y="88049"/>
                  </a:lnTo>
                  <a:lnTo>
                    <a:pt x="347683" y="88049"/>
                  </a:lnTo>
                  <a:lnTo>
                    <a:pt x="335153" y="75717"/>
                  </a:lnTo>
                  <a:lnTo>
                    <a:pt x="332994" y="73698"/>
                  </a:lnTo>
                  <a:lnTo>
                    <a:pt x="330187" y="72478"/>
                  </a:lnTo>
                  <a:lnTo>
                    <a:pt x="304393" y="72478"/>
                  </a:lnTo>
                  <a:lnTo>
                    <a:pt x="304393" y="67868"/>
                  </a:lnTo>
                  <a:lnTo>
                    <a:pt x="54013" y="67868"/>
                  </a:lnTo>
                  <a:lnTo>
                    <a:pt x="48920" y="62826"/>
                  </a:lnTo>
                  <a:lnTo>
                    <a:pt x="48958" y="50279"/>
                  </a:lnTo>
                  <a:lnTo>
                    <a:pt x="54013" y="45313"/>
                  </a:lnTo>
                  <a:lnTo>
                    <a:pt x="304393" y="45313"/>
                  </a:lnTo>
                  <a:lnTo>
                    <a:pt x="304393" y="44348"/>
                  </a:lnTo>
                  <a:lnTo>
                    <a:pt x="300900" y="27110"/>
                  </a:lnTo>
                  <a:lnTo>
                    <a:pt x="291380" y="13011"/>
                  </a:lnTo>
                  <a:lnTo>
                    <a:pt x="277277" y="3493"/>
                  </a:lnTo>
                  <a:lnTo>
                    <a:pt x="260032" y="0"/>
                  </a:lnTo>
                  <a:close/>
                </a:path>
                <a:path w="722630" h="720725">
                  <a:moveTo>
                    <a:pt x="354730" y="94983"/>
                  </a:moveTo>
                  <a:lnTo>
                    <a:pt x="322694" y="94983"/>
                  </a:lnTo>
                  <a:lnTo>
                    <a:pt x="376123" y="147548"/>
                  </a:lnTo>
                  <a:lnTo>
                    <a:pt x="378358" y="149783"/>
                  </a:lnTo>
                  <a:lnTo>
                    <a:pt x="381177" y="150787"/>
                  </a:lnTo>
                  <a:lnTo>
                    <a:pt x="386969" y="150787"/>
                  </a:lnTo>
                  <a:lnTo>
                    <a:pt x="389864" y="149644"/>
                  </a:lnTo>
                  <a:lnTo>
                    <a:pt x="392010" y="147408"/>
                  </a:lnTo>
                  <a:lnTo>
                    <a:pt x="396354" y="143027"/>
                  </a:lnTo>
                  <a:lnTo>
                    <a:pt x="396354" y="135826"/>
                  </a:lnTo>
                  <a:lnTo>
                    <a:pt x="391871" y="131533"/>
                  </a:lnTo>
                  <a:lnTo>
                    <a:pt x="354730" y="94983"/>
                  </a:lnTo>
                  <a:close/>
                </a:path>
                <a:path w="722630" h="720725">
                  <a:moveTo>
                    <a:pt x="347683" y="88049"/>
                  </a:moveTo>
                  <a:lnTo>
                    <a:pt x="252666" y="88049"/>
                  </a:lnTo>
                  <a:lnTo>
                    <a:pt x="257619" y="93141"/>
                  </a:lnTo>
                  <a:lnTo>
                    <a:pt x="257581" y="105638"/>
                  </a:lnTo>
                  <a:lnTo>
                    <a:pt x="252666" y="110604"/>
                  </a:lnTo>
                  <a:lnTo>
                    <a:pt x="304431" y="110604"/>
                  </a:lnTo>
                  <a:lnTo>
                    <a:pt x="304431" y="94983"/>
                  </a:lnTo>
                  <a:lnTo>
                    <a:pt x="354730" y="94983"/>
                  </a:lnTo>
                  <a:lnTo>
                    <a:pt x="347683" y="88049"/>
                  </a:lnTo>
                  <a:close/>
                </a:path>
                <a:path w="722630" h="720725">
                  <a:moveTo>
                    <a:pt x="304393" y="45313"/>
                  </a:moveTo>
                  <a:lnTo>
                    <a:pt x="185801" y="45313"/>
                  </a:lnTo>
                  <a:lnTo>
                    <a:pt x="190893" y="50279"/>
                  </a:lnTo>
                  <a:lnTo>
                    <a:pt x="190843" y="62826"/>
                  </a:lnTo>
                  <a:lnTo>
                    <a:pt x="185851" y="67868"/>
                  </a:lnTo>
                  <a:lnTo>
                    <a:pt x="304393" y="67868"/>
                  </a:lnTo>
                  <a:lnTo>
                    <a:pt x="304393" y="45313"/>
                  </a:lnTo>
                  <a:close/>
                </a:path>
                <a:path w="722630" h="720725">
                  <a:moveTo>
                    <a:pt x="331774" y="569074"/>
                  </a:moveTo>
                  <a:lnTo>
                    <a:pt x="324713" y="569214"/>
                  </a:lnTo>
                  <a:lnTo>
                    <a:pt x="320533" y="573468"/>
                  </a:lnTo>
                  <a:lnTo>
                    <a:pt x="316026" y="578116"/>
                  </a:lnTo>
                  <a:lnTo>
                    <a:pt x="316103" y="585177"/>
                  </a:lnTo>
                  <a:lnTo>
                    <a:pt x="320535" y="589572"/>
                  </a:lnTo>
                  <a:lnTo>
                    <a:pt x="377139" y="644931"/>
                  </a:lnTo>
                  <a:lnTo>
                    <a:pt x="379158" y="646950"/>
                  </a:lnTo>
                  <a:lnTo>
                    <a:pt x="382092" y="648182"/>
                  </a:lnTo>
                  <a:lnTo>
                    <a:pt x="407670" y="648182"/>
                  </a:lnTo>
                  <a:lnTo>
                    <a:pt x="407670" y="675728"/>
                  </a:lnTo>
                  <a:lnTo>
                    <a:pt x="411166" y="693020"/>
                  </a:lnTo>
                  <a:lnTo>
                    <a:pt x="420698" y="707150"/>
                  </a:lnTo>
                  <a:lnTo>
                    <a:pt x="434828" y="716682"/>
                  </a:lnTo>
                  <a:lnTo>
                    <a:pt x="452120" y="720178"/>
                  </a:lnTo>
                  <a:lnTo>
                    <a:pt x="675957" y="720178"/>
                  </a:lnTo>
                  <a:lnTo>
                    <a:pt x="693246" y="716682"/>
                  </a:lnTo>
                  <a:lnTo>
                    <a:pt x="707372" y="707150"/>
                  </a:lnTo>
                  <a:lnTo>
                    <a:pt x="716900" y="693020"/>
                  </a:lnTo>
                  <a:lnTo>
                    <a:pt x="720394" y="675728"/>
                  </a:lnTo>
                  <a:lnTo>
                    <a:pt x="720394" y="675335"/>
                  </a:lnTo>
                  <a:lnTo>
                    <a:pt x="469887" y="675335"/>
                  </a:lnTo>
                  <a:lnTo>
                    <a:pt x="464794" y="670293"/>
                  </a:lnTo>
                  <a:lnTo>
                    <a:pt x="464794" y="657834"/>
                  </a:lnTo>
                  <a:lnTo>
                    <a:pt x="469836" y="652792"/>
                  </a:lnTo>
                  <a:lnTo>
                    <a:pt x="720394" y="652792"/>
                  </a:lnTo>
                  <a:lnTo>
                    <a:pt x="720394" y="632777"/>
                  </a:lnTo>
                  <a:lnTo>
                    <a:pt x="469887" y="632777"/>
                  </a:lnTo>
                  <a:lnTo>
                    <a:pt x="464794" y="627735"/>
                  </a:lnTo>
                  <a:lnTo>
                    <a:pt x="464794" y="625678"/>
                  </a:lnTo>
                  <a:lnTo>
                    <a:pt x="389636" y="625678"/>
                  </a:lnTo>
                  <a:lnTo>
                    <a:pt x="331774" y="569074"/>
                  </a:lnTo>
                  <a:close/>
                </a:path>
                <a:path w="722630" h="720725">
                  <a:moveTo>
                    <a:pt x="720394" y="652792"/>
                  </a:moveTo>
                  <a:lnTo>
                    <a:pt x="658139" y="652792"/>
                  </a:lnTo>
                  <a:lnTo>
                    <a:pt x="663232" y="657834"/>
                  </a:lnTo>
                  <a:lnTo>
                    <a:pt x="663232" y="670293"/>
                  </a:lnTo>
                  <a:lnTo>
                    <a:pt x="658139" y="675335"/>
                  </a:lnTo>
                  <a:lnTo>
                    <a:pt x="720394" y="675335"/>
                  </a:lnTo>
                  <a:lnTo>
                    <a:pt x="720394" y="652792"/>
                  </a:lnTo>
                  <a:close/>
                </a:path>
                <a:path w="722630" h="720725">
                  <a:moveTo>
                    <a:pt x="720394" y="610235"/>
                  </a:moveTo>
                  <a:lnTo>
                    <a:pt x="658139" y="610235"/>
                  </a:lnTo>
                  <a:lnTo>
                    <a:pt x="663232" y="615188"/>
                  </a:lnTo>
                  <a:lnTo>
                    <a:pt x="663194" y="627735"/>
                  </a:lnTo>
                  <a:lnTo>
                    <a:pt x="658139" y="632777"/>
                  </a:lnTo>
                  <a:lnTo>
                    <a:pt x="720394" y="632777"/>
                  </a:lnTo>
                  <a:lnTo>
                    <a:pt x="720394" y="610235"/>
                  </a:lnTo>
                  <a:close/>
                </a:path>
                <a:path w="722630" h="720725">
                  <a:moveTo>
                    <a:pt x="675919" y="565264"/>
                  </a:moveTo>
                  <a:lnTo>
                    <a:pt x="452069" y="565264"/>
                  </a:lnTo>
                  <a:lnTo>
                    <a:pt x="434778" y="568759"/>
                  </a:lnTo>
                  <a:lnTo>
                    <a:pt x="420649" y="578292"/>
                  </a:lnTo>
                  <a:lnTo>
                    <a:pt x="411122" y="592433"/>
                  </a:lnTo>
                  <a:lnTo>
                    <a:pt x="407631" y="609752"/>
                  </a:lnTo>
                  <a:lnTo>
                    <a:pt x="407631" y="625678"/>
                  </a:lnTo>
                  <a:lnTo>
                    <a:pt x="464794" y="625678"/>
                  </a:lnTo>
                  <a:lnTo>
                    <a:pt x="464794" y="615188"/>
                  </a:lnTo>
                  <a:lnTo>
                    <a:pt x="469836" y="610235"/>
                  </a:lnTo>
                  <a:lnTo>
                    <a:pt x="720394" y="610235"/>
                  </a:lnTo>
                  <a:lnTo>
                    <a:pt x="720394" y="609752"/>
                  </a:lnTo>
                  <a:lnTo>
                    <a:pt x="716878" y="592433"/>
                  </a:lnTo>
                  <a:lnTo>
                    <a:pt x="707339" y="578292"/>
                  </a:lnTo>
                  <a:lnTo>
                    <a:pt x="693209" y="568759"/>
                  </a:lnTo>
                  <a:lnTo>
                    <a:pt x="675919" y="565264"/>
                  </a:lnTo>
                  <a:close/>
                </a:path>
                <a:path w="722630" h="720725">
                  <a:moveTo>
                    <a:pt x="125648" y="603300"/>
                  </a:moveTo>
                  <a:lnTo>
                    <a:pt x="94195" y="603300"/>
                  </a:lnTo>
                  <a:lnTo>
                    <a:pt x="113843" y="623455"/>
                  </a:lnTo>
                  <a:lnTo>
                    <a:pt x="157471" y="658879"/>
                  </a:lnTo>
                  <a:lnTo>
                    <a:pt x="185102" y="675424"/>
                  </a:lnTo>
                  <a:lnTo>
                    <a:pt x="190855" y="675424"/>
                  </a:lnTo>
                  <a:lnTo>
                    <a:pt x="194665" y="673404"/>
                  </a:lnTo>
                  <a:lnTo>
                    <a:pt x="196811" y="669810"/>
                  </a:lnTo>
                  <a:lnTo>
                    <a:pt x="199847" y="664413"/>
                  </a:lnTo>
                  <a:lnTo>
                    <a:pt x="198043" y="657567"/>
                  </a:lnTo>
                  <a:lnTo>
                    <a:pt x="192697" y="654405"/>
                  </a:lnTo>
                  <a:lnTo>
                    <a:pt x="170947" y="640766"/>
                  </a:lnTo>
                  <a:lnTo>
                    <a:pt x="150460" y="625567"/>
                  </a:lnTo>
                  <a:lnTo>
                    <a:pt x="131225" y="608896"/>
                  </a:lnTo>
                  <a:lnTo>
                    <a:pt x="125648" y="603300"/>
                  </a:lnTo>
                  <a:close/>
                </a:path>
                <a:path w="722630" h="720725">
                  <a:moveTo>
                    <a:pt x="72781" y="490067"/>
                  </a:moveTo>
                  <a:lnTo>
                    <a:pt x="67348" y="490067"/>
                  </a:lnTo>
                  <a:lnTo>
                    <a:pt x="64757" y="490410"/>
                  </a:lnTo>
                  <a:lnTo>
                    <a:pt x="42660" y="497943"/>
                  </a:lnTo>
                  <a:lnTo>
                    <a:pt x="25711" y="512868"/>
                  </a:lnTo>
                  <a:lnTo>
                    <a:pt x="15572" y="533049"/>
                  </a:lnTo>
                  <a:lnTo>
                    <a:pt x="13980" y="555318"/>
                  </a:lnTo>
                  <a:lnTo>
                    <a:pt x="13906" y="556348"/>
                  </a:lnTo>
                  <a:lnTo>
                    <a:pt x="36283" y="595528"/>
                  </a:lnTo>
                  <a:lnTo>
                    <a:pt x="72174" y="607822"/>
                  </a:lnTo>
                  <a:lnTo>
                    <a:pt x="74764" y="607822"/>
                  </a:lnTo>
                  <a:lnTo>
                    <a:pt x="77216" y="607593"/>
                  </a:lnTo>
                  <a:lnTo>
                    <a:pt x="79806" y="607250"/>
                  </a:lnTo>
                  <a:lnTo>
                    <a:pt x="84848" y="606679"/>
                  </a:lnTo>
                  <a:lnTo>
                    <a:pt x="89585" y="605091"/>
                  </a:lnTo>
                  <a:lnTo>
                    <a:pt x="94195" y="603300"/>
                  </a:lnTo>
                  <a:lnTo>
                    <a:pt x="125648" y="603300"/>
                  </a:lnTo>
                  <a:lnTo>
                    <a:pt x="113233" y="590842"/>
                  </a:lnTo>
                  <a:lnTo>
                    <a:pt x="121735" y="580502"/>
                  </a:lnTo>
                  <a:lnTo>
                    <a:pt x="127712" y="568523"/>
                  </a:lnTo>
                  <a:lnTo>
                    <a:pt x="130815" y="555318"/>
                  </a:lnTo>
                  <a:lnTo>
                    <a:pt x="130695" y="541299"/>
                  </a:lnTo>
                  <a:lnTo>
                    <a:pt x="124048" y="520791"/>
                  </a:lnTo>
                  <a:lnTo>
                    <a:pt x="110961" y="504537"/>
                  </a:lnTo>
                  <a:lnTo>
                    <a:pt x="93142" y="493834"/>
                  </a:lnTo>
                  <a:lnTo>
                    <a:pt x="72781" y="490067"/>
                  </a:lnTo>
                  <a:close/>
                </a:path>
                <a:path w="722630" h="720725">
                  <a:moveTo>
                    <a:pt x="369328" y="172897"/>
                  </a:moveTo>
                  <a:lnTo>
                    <a:pt x="353136" y="172897"/>
                  </a:lnTo>
                  <a:lnTo>
                    <a:pt x="345147" y="173558"/>
                  </a:lnTo>
                  <a:lnTo>
                    <a:pt x="337299" y="174574"/>
                  </a:lnTo>
                  <a:lnTo>
                    <a:pt x="286484" y="180383"/>
                  </a:lnTo>
                  <a:lnTo>
                    <a:pt x="236525" y="192201"/>
                  </a:lnTo>
                  <a:lnTo>
                    <a:pt x="188007" y="210035"/>
                  </a:lnTo>
                  <a:lnTo>
                    <a:pt x="141515" y="233891"/>
                  </a:lnTo>
                  <a:lnTo>
                    <a:pt x="97633" y="263775"/>
                  </a:lnTo>
                  <a:lnTo>
                    <a:pt x="56946" y="299694"/>
                  </a:lnTo>
                  <a:lnTo>
                    <a:pt x="0" y="356514"/>
                  </a:lnTo>
                  <a:lnTo>
                    <a:pt x="0" y="363702"/>
                  </a:lnTo>
                  <a:lnTo>
                    <a:pt x="56946" y="420522"/>
                  </a:lnTo>
                  <a:lnTo>
                    <a:pt x="96983" y="455960"/>
                  </a:lnTo>
                  <a:lnTo>
                    <a:pt x="140485" y="485849"/>
                  </a:lnTo>
                  <a:lnTo>
                    <a:pt x="186994" y="509998"/>
                  </a:lnTo>
                  <a:lnTo>
                    <a:pt x="236052" y="528220"/>
                  </a:lnTo>
                  <a:lnTo>
                    <a:pt x="287200" y="540325"/>
                  </a:lnTo>
                  <a:lnTo>
                    <a:pt x="346951" y="546925"/>
                  </a:lnTo>
                  <a:lnTo>
                    <a:pt x="354063" y="547357"/>
                  </a:lnTo>
                  <a:lnTo>
                    <a:pt x="368452" y="547357"/>
                  </a:lnTo>
                  <a:lnTo>
                    <a:pt x="375551" y="546925"/>
                  </a:lnTo>
                  <a:lnTo>
                    <a:pt x="435337" y="540325"/>
                  </a:lnTo>
                  <a:lnTo>
                    <a:pt x="486507" y="528220"/>
                  </a:lnTo>
                  <a:lnTo>
                    <a:pt x="497697" y="524065"/>
                  </a:lnTo>
                  <a:lnTo>
                    <a:pt x="351243" y="524065"/>
                  </a:lnTo>
                  <a:lnTo>
                    <a:pt x="341909" y="523621"/>
                  </a:lnTo>
                  <a:lnTo>
                    <a:pt x="295420" y="510999"/>
                  </a:lnTo>
                  <a:lnTo>
                    <a:pt x="255405" y="486166"/>
                  </a:lnTo>
                  <a:lnTo>
                    <a:pt x="224132" y="451292"/>
                  </a:lnTo>
                  <a:lnTo>
                    <a:pt x="203775" y="408549"/>
                  </a:lnTo>
                  <a:lnTo>
                    <a:pt x="196507" y="360108"/>
                  </a:lnTo>
                  <a:lnTo>
                    <a:pt x="203650" y="312094"/>
                  </a:lnTo>
                  <a:lnTo>
                    <a:pt x="223664" y="269649"/>
                  </a:lnTo>
                  <a:lnTo>
                    <a:pt x="254421" y="234891"/>
                  </a:lnTo>
                  <a:lnTo>
                    <a:pt x="293639" y="210035"/>
                  </a:lnTo>
                  <a:lnTo>
                    <a:pt x="293446" y="210035"/>
                  </a:lnTo>
                  <a:lnTo>
                    <a:pt x="339661" y="196900"/>
                  </a:lnTo>
                  <a:lnTo>
                    <a:pt x="350466" y="196457"/>
                  </a:lnTo>
                  <a:lnTo>
                    <a:pt x="361275" y="196310"/>
                  </a:lnTo>
                  <a:lnTo>
                    <a:pt x="497154" y="196310"/>
                  </a:lnTo>
                  <a:lnTo>
                    <a:pt x="485977" y="192201"/>
                  </a:lnTo>
                  <a:lnTo>
                    <a:pt x="436018" y="180383"/>
                  </a:lnTo>
                  <a:lnTo>
                    <a:pt x="385203" y="174574"/>
                  </a:lnTo>
                  <a:lnTo>
                    <a:pt x="377317" y="173558"/>
                  </a:lnTo>
                  <a:lnTo>
                    <a:pt x="369328" y="172897"/>
                  </a:lnTo>
                  <a:close/>
                </a:path>
                <a:path w="722630" h="720725">
                  <a:moveTo>
                    <a:pt x="497154" y="196310"/>
                  </a:moveTo>
                  <a:lnTo>
                    <a:pt x="361275" y="196310"/>
                  </a:lnTo>
                  <a:lnTo>
                    <a:pt x="372081" y="196457"/>
                  </a:lnTo>
                  <a:lnTo>
                    <a:pt x="382879" y="196900"/>
                  </a:lnTo>
                  <a:lnTo>
                    <a:pt x="429187" y="210035"/>
                  </a:lnTo>
                  <a:lnTo>
                    <a:pt x="428946" y="210035"/>
                  </a:lnTo>
                  <a:lnTo>
                    <a:pt x="466608" y="233891"/>
                  </a:lnTo>
                  <a:lnTo>
                    <a:pt x="468161" y="234891"/>
                  </a:lnTo>
                  <a:lnTo>
                    <a:pt x="498905" y="269649"/>
                  </a:lnTo>
                  <a:lnTo>
                    <a:pt x="518906" y="312094"/>
                  </a:lnTo>
                  <a:lnTo>
                    <a:pt x="526046" y="360108"/>
                  </a:lnTo>
                  <a:lnTo>
                    <a:pt x="518756" y="408549"/>
                  </a:lnTo>
                  <a:lnTo>
                    <a:pt x="498395" y="451292"/>
                  </a:lnTo>
                  <a:lnTo>
                    <a:pt x="467135" y="486166"/>
                  </a:lnTo>
                  <a:lnTo>
                    <a:pt x="427148" y="510999"/>
                  </a:lnTo>
                  <a:lnTo>
                    <a:pt x="380606" y="523621"/>
                  </a:lnTo>
                  <a:lnTo>
                    <a:pt x="372589" y="524065"/>
                  </a:lnTo>
                  <a:lnTo>
                    <a:pt x="497697" y="524065"/>
                  </a:lnTo>
                  <a:lnTo>
                    <a:pt x="535581" y="509998"/>
                  </a:lnTo>
                  <a:lnTo>
                    <a:pt x="582091" y="485849"/>
                  </a:lnTo>
                  <a:lnTo>
                    <a:pt x="625571" y="455960"/>
                  </a:lnTo>
                  <a:lnTo>
                    <a:pt x="665556" y="420522"/>
                  </a:lnTo>
                  <a:lnTo>
                    <a:pt x="722503" y="363702"/>
                  </a:lnTo>
                  <a:lnTo>
                    <a:pt x="722503" y="356514"/>
                  </a:lnTo>
                  <a:lnTo>
                    <a:pt x="665556" y="299694"/>
                  </a:lnTo>
                  <a:lnTo>
                    <a:pt x="624869" y="263775"/>
                  </a:lnTo>
                  <a:lnTo>
                    <a:pt x="580987" y="233891"/>
                  </a:lnTo>
                  <a:lnTo>
                    <a:pt x="534495" y="210035"/>
                  </a:lnTo>
                  <a:lnTo>
                    <a:pt x="497154" y="196310"/>
                  </a:lnTo>
                  <a:close/>
                </a:path>
                <a:path w="722630" h="720725">
                  <a:moveTo>
                    <a:pt x="538289" y="42379"/>
                  </a:moveTo>
                  <a:lnTo>
                    <a:pt x="531444" y="44183"/>
                  </a:lnTo>
                  <a:lnTo>
                    <a:pt x="528281" y="49491"/>
                  </a:lnTo>
                  <a:lnTo>
                    <a:pt x="525119" y="54876"/>
                  </a:lnTo>
                  <a:lnTo>
                    <a:pt x="526923" y="61722"/>
                  </a:lnTo>
                  <a:lnTo>
                    <a:pt x="532231" y="64884"/>
                  </a:lnTo>
                  <a:lnTo>
                    <a:pt x="552167" y="77569"/>
                  </a:lnTo>
                  <a:lnTo>
                    <a:pt x="571104" y="91613"/>
                  </a:lnTo>
                  <a:lnTo>
                    <a:pt x="589029" y="106944"/>
                  </a:lnTo>
                  <a:lnTo>
                    <a:pt x="605929" y="123494"/>
                  </a:lnTo>
                  <a:lnTo>
                    <a:pt x="597036" y="133917"/>
                  </a:lnTo>
                  <a:lnTo>
                    <a:pt x="590743" y="146119"/>
                  </a:lnTo>
                  <a:lnTo>
                    <a:pt x="587587" y="158991"/>
                  </a:lnTo>
                  <a:lnTo>
                    <a:pt x="587586" y="174574"/>
                  </a:lnTo>
                  <a:lnTo>
                    <a:pt x="590074" y="185388"/>
                  </a:lnTo>
                  <a:lnTo>
                    <a:pt x="618109" y="218435"/>
                  </a:lnTo>
                  <a:lnTo>
                    <a:pt x="645769" y="225374"/>
                  </a:lnTo>
                  <a:lnTo>
                    <a:pt x="650303" y="225374"/>
                  </a:lnTo>
                  <a:lnTo>
                    <a:pt x="692554" y="202476"/>
                  </a:lnTo>
                  <a:lnTo>
                    <a:pt x="704344" y="159645"/>
                  </a:lnTo>
                  <a:lnTo>
                    <a:pt x="704392" y="158991"/>
                  </a:lnTo>
                  <a:lnTo>
                    <a:pt x="696834" y="136894"/>
                  </a:lnTo>
                  <a:lnTo>
                    <a:pt x="681864" y="119945"/>
                  </a:lnTo>
                  <a:lnTo>
                    <a:pt x="664801" y="111391"/>
                  </a:lnTo>
                  <a:lnTo>
                    <a:pt x="625373" y="111391"/>
                  </a:lnTo>
                  <a:lnTo>
                    <a:pt x="606778" y="92719"/>
                  </a:lnTo>
                  <a:lnTo>
                    <a:pt x="586943" y="75457"/>
                  </a:lnTo>
                  <a:lnTo>
                    <a:pt x="565898" y="59699"/>
                  </a:lnTo>
                  <a:lnTo>
                    <a:pt x="543674" y="45542"/>
                  </a:lnTo>
                  <a:lnTo>
                    <a:pt x="538289" y="42379"/>
                  </a:lnTo>
                  <a:close/>
                </a:path>
                <a:path w="722630" h="720725">
                  <a:moveTo>
                    <a:pt x="638314" y="108140"/>
                  </a:moveTo>
                  <a:lnTo>
                    <a:pt x="633793" y="108673"/>
                  </a:lnTo>
                  <a:lnTo>
                    <a:pt x="629539" y="109943"/>
                  </a:lnTo>
                  <a:lnTo>
                    <a:pt x="625373" y="111391"/>
                  </a:lnTo>
                  <a:lnTo>
                    <a:pt x="664801" y="111391"/>
                  </a:lnTo>
                  <a:lnTo>
                    <a:pt x="661639" y="109806"/>
                  </a:lnTo>
                  <a:lnTo>
                    <a:pt x="638314" y="108140"/>
                  </a:lnTo>
                  <a:close/>
                </a:path>
                <a:path w="722630" h="720725">
                  <a:moveTo>
                    <a:pt x="418909" y="825"/>
                  </a:moveTo>
                  <a:lnTo>
                    <a:pt x="413029" y="4914"/>
                  </a:lnTo>
                  <a:lnTo>
                    <a:pt x="410832" y="17068"/>
                  </a:lnTo>
                  <a:lnTo>
                    <a:pt x="414909" y="22898"/>
                  </a:lnTo>
                  <a:lnTo>
                    <a:pt x="421005" y="24041"/>
                  </a:lnTo>
                  <a:lnTo>
                    <a:pt x="434643" y="26778"/>
                  </a:lnTo>
                  <a:lnTo>
                    <a:pt x="448146" y="30056"/>
                  </a:lnTo>
                  <a:lnTo>
                    <a:pt x="461461" y="33869"/>
                  </a:lnTo>
                  <a:lnTo>
                    <a:pt x="474535" y="38214"/>
                  </a:lnTo>
                  <a:lnTo>
                    <a:pt x="475767" y="38646"/>
                  </a:lnTo>
                  <a:lnTo>
                    <a:pt x="477037" y="38874"/>
                  </a:lnTo>
                  <a:lnTo>
                    <a:pt x="482955" y="38874"/>
                  </a:lnTo>
                  <a:lnTo>
                    <a:pt x="487299" y="35966"/>
                  </a:lnTo>
                  <a:lnTo>
                    <a:pt x="490982" y="25488"/>
                  </a:lnTo>
                  <a:lnTo>
                    <a:pt x="487921" y="19075"/>
                  </a:lnTo>
                  <a:lnTo>
                    <a:pt x="439810" y="4914"/>
                  </a:lnTo>
                  <a:lnTo>
                    <a:pt x="425005" y="1930"/>
                  </a:lnTo>
                  <a:lnTo>
                    <a:pt x="418909" y="825"/>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pic>
          <p:nvPicPr>
            <p:cNvPr id="103" name="object 7" descr=""/>
            <p:cNvPicPr/>
            <p:nvPr/>
          </p:nvPicPr>
          <p:blipFill>
            <a:blip r:embed="rId1"/>
            <a:stretch/>
          </p:blipFill>
          <p:spPr>
            <a:xfrm>
              <a:off x="13555800" y="4694040"/>
              <a:ext cx="180360" cy="180360"/>
            </a:xfrm>
            <a:prstGeom prst="rect">
              <a:avLst/>
            </a:prstGeom>
            <a:ln w="0">
              <a:noFill/>
            </a:ln>
          </p:spPr>
        </p:pic>
      </p:grpSp>
      <p:sp>
        <p:nvSpPr>
          <p:cNvPr id="104" name="object 8"/>
          <p:cNvSpPr/>
          <p:nvPr/>
        </p:nvSpPr>
        <p:spPr>
          <a:xfrm>
            <a:off x="8179920" y="4426200"/>
            <a:ext cx="718200" cy="717120"/>
          </a:xfrm>
          <a:custGeom>
            <a:avLst/>
            <a:gdLst>
              <a:gd name="textAreaLeft" fmla="*/ 0 w 718200"/>
              <a:gd name="textAreaRight" fmla="*/ 720000 w 718200"/>
              <a:gd name="textAreaTop" fmla="*/ 0 h 717120"/>
              <a:gd name="textAreaBottom" fmla="*/ 718920 h 717120"/>
            </a:gdLst>
            <a:ahLst/>
            <a:rect l="textAreaLeft" t="textAreaTop" r="textAreaRight" b="textAreaBottom"/>
            <a:pathLst>
              <a:path w="720090" h="718820">
                <a:moveTo>
                  <a:pt x="120015" y="335280"/>
                </a:moveTo>
                <a:lnTo>
                  <a:pt x="69799" y="335280"/>
                </a:lnTo>
                <a:lnTo>
                  <a:pt x="64617" y="326390"/>
                </a:lnTo>
                <a:lnTo>
                  <a:pt x="56896" y="318770"/>
                </a:lnTo>
                <a:lnTo>
                  <a:pt x="47180" y="313690"/>
                </a:lnTo>
                <a:lnTo>
                  <a:pt x="36004" y="311150"/>
                </a:lnTo>
                <a:lnTo>
                  <a:pt x="22009" y="313690"/>
                </a:lnTo>
                <a:lnTo>
                  <a:pt x="10566" y="322580"/>
                </a:lnTo>
                <a:lnTo>
                  <a:pt x="2832" y="334010"/>
                </a:lnTo>
                <a:lnTo>
                  <a:pt x="0" y="347980"/>
                </a:lnTo>
                <a:lnTo>
                  <a:pt x="2832" y="361950"/>
                </a:lnTo>
                <a:lnTo>
                  <a:pt x="10566" y="373380"/>
                </a:lnTo>
                <a:lnTo>
                  <a:pt x="22009" y="381000"/>
                </a:lnTo>
                <a:lnTo>
                  <a:pt x="36004" y="383540"/>
                </a:lnTo>
                <a:lnTo>
                  <a:pt x="47180" y="382270"/>
                </a:lnTo>
                <a:lnTo>
                  <a:pt x="56896" y="377190"/>
                </a:lnTo>
                <a:lnTo>
                  <a:pt x="64617" y="369570"/>
                </a:lnTo>
                <a:lnTo>
                  <a:pt x="69799" y="359410"/>
                </a:lnTo>
                <a:lnTo>
                  <a:pt x="96012" y="359410"/>
                </a:lnTo>
                <a:lnTo>
                  <a:pt x="96012" y="528320"/>
                </a:lnTo>
                <a:lnTo>
                  <a:pt x="98691" y="528320"/>
                </a:lnTo>
                <a:lnTo>
                  <a:pt x="102146" y="515620"/>
                </a:lnTo>
                <a:lnTo>
                  <a:pt x="106921" y="504190"/>
                </a:lnTo>
                <a:lnTo>
                  <a:pt x="112915" y="494030"/>
                </a:lnTo>
                <a:lnTo>
                  <a:pt x="120015" y="483870"/>
                </a:lnTo>
                <a:lnTo>
                  <a:pt x="120015" y="359410"/>
                </a:lnTo>
                <a:lnTo>
                  <a:pt x="120015" y="335280"/>
                </a:lnTo>
                <a:close/>
              </a:path>
              <a:path w="720090" h="718820">
                <a:moveTo>
                  <a:pt x="168008" y="179070"/>
                </a:moveTo>
                <a:lnTo>
                  <a:pt x="105803" y="179070"/>
                </a:lnTo>
                <a:lnTo>
                  <a:pt x="100622" y="170180"/>
                </a:lnTo>
                <a:lnTo>
                  <a:pt x="92900" y="162560"/>
                </a:lnTo>
                <a:lnTo>
                  <a:pt x="83185" y="157480"/>
                </a:lnTo>
                <a:lnTo>
                  <a:pt x="72009" y="154940"/>
                </a:lnTo>
                <a:lnTo>
                  <a:pt x="58013" y="158750"/>
                </a:lnTo>
                <a:lnTo>
                  <a:pt x="46570" y="166370"/>
                </a:lnTo>
                <a:lnTo>
                  <a:pt x="38836" y="177800"/>
                </a:lnTo>
                <a:lnTo>
                  <a:pt x="36004" y="191770"/>
                </a:lnTo>
                <a:lnTo>
                  <a:pt x="38836" y="205740"/>
                </a:lnTo>
                <a:lnTo>
                  <a:pt x="46570" y="217170"/>
                </a:lnTo>
                <a:lnTo>
                  <a:pt x="58013" y="224790"/>
                </a:lnTo>
                <a:lnTo>
                  <a:pt x="72009" y="227330"/>
                </a:lnTo>
                <a:lnTo>
                  <a:pt x="83185" y="226060"/>
                </a:lnTo>
                <a:lnTo>
                  <a:pt x="92900" y="220980"/>
                </a:lnTo>
                <a:lnTo>
                  <a:pt x="100622" y="213360"/>
                </a:lnTo>
                <a:lnTo>
                  <a:pt x="105803" y="203200"/>
                </a:lnTo>
                <a:lnTo>
                  <a:pt x="144005" y="203200"/>
                </a:lnTo>
                <a:lnTo>
                  <a:pt x="144005" y="462280"/>
                </a:lnTo>
                <a:lnTo>
                  <a:pt x="149682" y="458470"/>
                </a:lnTo>
                <a:lnTo>
                  <a:pt x="155587" y="454660"/>
                </a:lnTo>
                <a:lnTo>
                  <a:pt x="161709" y="452120"/>
                </a:lnTo>
                <a:lnTo>
                  <a:pt x="168008" y="449580"/>
                </a:lnTo>
                <a:lnTo>
                  <a:pt x="168008" y="203200"/>
                </a:lnTo>
                <a:lnTo>
                  <a:pt x="168008" y="179070"/>
                </a:lnTo>
                <a:close/>
              </a:path>
              <a:path w="720090" h="718820">
                <a:moveTo>
                  <a:pt x="240017" y="35560"/>
                </a:moveTo>
                <a:lnTo>
                  <a:pt x="237185" y="21590"/>
                </a:lnTo>
                <a:lnTo>
                  <a:pt x="229463" y="10160"/>
                </a:lnTo>
                <a:lnTo>
                  <a:pt x="218020" y="2540"/>
                </a:lnTo>
                <a:lnTo>
                  <a:pt x="204012" y="0"/>
                </a:lnTo>
                <a:lnTo>
                  <a:pt x="190017" y="2540"/>
                </a:lnTo>
                <a:lnTo>
                  <a:pt x="178574" y="10160"/>
                </a:lnTo>
                <a:lnTo>
                  <a:pt x="170840" y="21590"/>
                </a:lnTo>
                <a:lnTo>
                  <a:pt x="168008" y="35560"/>
                </a:lnTo>
                <a:lnTo>
                  <a:pt x="169799" y="46990"/>
                </a:lnTo>
                <a:lnTo>
                  <a:pt x="174790" y="55880"/>
                </a:lnTo>
                <a:lnTo>
                  <a:pt x="182384" y="63500"/>
                </a:lnTo>
                <a:lnTo>
                  <a:pt x="192011" y="68580"/>
                </a:lnTo>
                <a:lnTo>
                  <a:pt x="192011" y="444500"/>
                </a:lnTo>
                <a:lnTo>
                  <a:pt x="195961" y="443230"/>
                </a:lnTo>
                <a:lnTo>
                  <a:pt x="208051" y="443230"/>
                </a:lnTo>
                <a:lnTo>
                  <a:pt x="216014" y="444500"/>
                </a:lnTo>
                <a:lnTo>
                  <a:pt x="216014" y="443230"/>
                </a:lnTo>
                <a:lnTo>
                  <a:pt x="216014" y="68580"/>
                </a:lnTo>
                <a:lnTo>
                  <a:pt x="225640" y="63500"/>
                </a:lnTo>
                <a:lnTo>
                  <a:pt x="233248" y="55880"/>
                </a:lnTo>
                <a:lnTo>
                  <a:pt x="238226" y="46990"/>
                </a:lnTo>
                <a:lnTo>
                  <a:pt x="240017" y="35560"/>
                </a:lnTo>
                <a:close/>
              </a:path>
              <a:path w="720090" h="718820">
                <a:moveTo>
                  <a:pt x="288023" y="550811"/>
                </a:moveTo>
                <a:lnTo>
                  <a:pt x="264020" y="550811"/>
                </a:lnTo>
                <a:lnTo>
                  <a:pt x="264020" y="646811"/>
                </a:lnTo>
                <a:lnTo>
                  <a:pt x="288023" y="646811"/>
                </a:lnTo>
                <a:lnTo>
                  <a:pt x="288023" y="550811"/>
                </a:lnTo>
                <a:close/>
              </a:path>
              <a:path w="720090" h="718820">
                <a:moveTo>
                  <a:pt x="480034" y="550811"/>
                </a:moveTo>
                <a:lnTo>
                  <a:pt x="456031" y="550811"/>
                </a:lnTo>
                <a:lnTo>
                  <a:pt x="456031" y="646811"/>
                </a:lnTo>
                <a:lnTo>
                  <a:pt x="480034" y="646811"/>
                </a:lnTo>
                <a:lnTo>
                  <a:pt x="480034" y="550811"/>
                </a:lnTo>
                <a:close/>
              </a:path>
              <a:path w="720090" h="718820">
                <a:moveTo>
                  <a:pt x="480034" y="59690"/>
                </a:moveTo>
                <a:lnTo>
                  <a:pt x="477456" y="46990"/>
                </a:lnTo>
                <a:lnTo>
                  <a:pt x="477202" y="45720"/>
                </a:lnTo>
                <a:lnTo>
                  <a:pt x="469480" y="34290"/>
                </a:lnTo>
                <a:lnTo>
                  <a:pt x="458038" y="26670"/>
                </a:lnTo>
                <a:lnTo>
                  <a:pt x="444030" y="22860"/>
                </a:lnTo>
                <a:lnTo>
                  <a:pt x="405815" y="22860"/>
                </a:lnTo>
                <a:lnTo>
                  <a:pt x="400634" y="13970"/>
                </a:lnTo>
                <a:lnTo>
                  <a:pt x="392912" y="6350"/>
                </a:lnTo>
                <a:lnTo>
                  <a:pt x="383197" y="1270"/>
                </a:lnTo>
                <a:lnTo>
                  <a:pt x="372021" y="0"/>
                </a:lnTo>
                <a:lnTo>
                  <a:pt x="358025" y="2540"/>
                </a:lnTo>
                <a:lnTo>
                  <a:pt x="346583" y="10160"/>
                </a:lnTo>
                <a:lnTo>
                  <a:pt x="338848" y="21590"/>
                </a:lnTo>
                <a:lnTo>
                  <a:pt x="336016" y="35560"/>
                </a:lnTo>
                <a:lnTo>
                  <a:pt x="338848" y="49530"/>
                </a:lnTo>
                <a:lnTo>
                  <a:pt x="346583" y="60960"/>
                </a:lnTo>
                <a:lnTo>
                  <a:pt x="358025" y="68580"/>
                </a:lnTo>
                <a:lnTo>
                  <a:pt x="372021" y="71120"/>
                </a:lnTo>
                <a:lnTo>
                  <a:pt x="383197" y="69850"/>
                </a:lnTo>
                <a:lnTo>
                  <a:pt x="392912" y="64770"/>
                </a:lnTo>
                <a:lnTo>
                  <a:pt x="400634" y="57150"/>
                </a:lnTo>
                <a:lnTo>
                  <a:pt x="405815" y="46990"/>
                </a:lnTo>
                <a:lnTo>
                  <a:pt x="450646" y="46990"/>
                </a:lnTo>
                <a:lnTo>
                  <a:pt x="456031" y="53340"/>
                </a:lnTo>
                <a:lnTo>
                  <a:pt x="456031" y="119380"/>
                </a:lnTo>
                <a:lnTo>
                  <a:pt x="480034" y="119380"/>
                </a:lnTo>
                <a:lnTo>
                  <a:pt x="480034" y="59690"/>
                </a:lnTo>
                <a:close/>
              </a:path>
              <a:path w="720090" h="718820">
                <a:moveTo>
                  <a:pt x="576033" y="359410"/>
                </a:moveTo>
                <a:lnTo>
                  <a:pt x="570369" y="331470"/>
                </a:lnTo>
                <a:lnTo>
                  <a:pt x="554926" y="308610"/>
                </a:lnTo>
                <a:lnTo>
                  <a:pt x="532028" y="293370"/>
                </a:lnTo>
                <a:lnTo>
                  <a:pt x="504024" y="287020"/>
                </a:lnTo>
                <a:lnTo>
                  <a:pt x="476034" y="293370"/>
                </a:lnTo>
                <a:lnTo>
                  <a:pt x="453136" y="308610"/>
                </a:lnTo>
                <a:lnTo>
                  <a:pt x="437692" y="331470"/>
                </a:lnTo>
                <a:lnTo>
                  <a:pt x="432028" y="359410"/>
                </a:lnTo>
                <a:lnTo>
                  <a:pt x="467321" y="363220"/>
                </a:lnTo>
                <a:lnTo>
                  <a:pt x="500494" y="372110"/>
                </a:lnTo>
                <a:lnTo>
                  <a:pt x="530948" y="387350"/>
                </a:lnTo>
                <a:lnTo>
                  <a:pt x="558114" y="406400"/>
                </a:lnTo>
                <a:lnTo>
                  <a:pt x="565746" y="396240"/>
                </a:lnTo>
                <a:lnTo>
                  <a:pt x="571373" y="384810"/>
                </a:lnTo>
                <a:lnTo>
                  <a:pt x="574840" y="372110"/>
                </a:lnTo>
                <a:lnTo>
                  <a:pt x="575437" y="365760"/>
                </a:lnTo>
                <a:lnTo>
                  <a:pt x="575564" y="364490"/>
                </a:lnTo>
                <a:lnTo>
                  <a:pt x="575678" y="363220"/>
                </a:lnTo>
                <a:lnTo>
                  <a:pt x="575792" y="361950"/>
                </a:lnTo>
                <a:lnTo>
                  <a:pt x="575919" y="360680"/>
                </a:lnTo>
                <a:lnTo>
                  <a:pt x="576033" y="359410"/>
                </a:lnTo>
                <a:close/>
              </a:path>
              <a:path w="720090" h="718820">
                <a:moveTo>
                  <a:pt x="648042" y="359410"/>
                </a:moveTo>
                <a:lnTo>
                  <a:pt x="640689" y="313690"/>
                </a:lnTo>
                <a:lnTo>
                  <a:pt x="620217" y="274320"/>
                </a:lnTo>
                <a:lnTo>
                  <a:pt x="608520" y="262890"/>
                </a:lnTo>
                <a:lnTo>
                  <a:pt x="589026" y="243840"/>
                </a:lnTo>
                <a:lnTo>
                  <a:pt x="549503" y="222250"/>
                </a:lnTo>
                <a:lnTo>
                  <a:pt x="504024" y="215900"/>
                </a:lnTo>
                <a:lnTo>
                  <a:pt x="458558" y="222250"/>
                </a:lnTo>
                <a:lnTo>
                  <a:pt x="419036" y="243840"/>
                </a:lnTo>
                <a:lnTo>
                  <a:pt x="387845" y="274320"/>
                </a:lnTo>
                <a:lnTo>
                  <a:pt x="367372" y="313690"/>
                </a:lnTo>
                <a:lnTo>
                  <a:pt x="360019" y="359410"/>
                </a:lnTo>
                <a:lnTo>
                  <a:pt x="360108" y="365760"/>
                </a:lnTo>
                <a:lnTo>
                  <a:pt x="360273" y="368300"/>
                </a:lnTo>
                <a:lnTo>
                  <a:pt x="360603" y="372110"/>
                </a:lnTo>
                <a:lnTo>
                  <a:pt x="360718" y="373380"/>
                </a:lnTo>
                <a:lnTo>
                  <a:pt x="383895" y="365760"/>
                </a:lnTo>
                <a:lnTo>
                  <a:pt x="408101" y="360680"/>
                </a:lnTo>
                <a:lnTo>
                  <a:pt x="415582" y="322580"/>
                </a:lnTo>
                <a:lnTo>
                  <a:pt x="466699" y="270510"/>
                </a:lnTo>
                <a:lnTo>
                  <a:pt x="504024" y="262890"/>
                </a:lnTo>
                <a:lnTo>
                  <a:pt x="541362" y="270510"/>
                </a:lnTo>
                <a:lnTo>
                  <a:pt x="571881" y="292100"/>
                </a:lnTo>
                <a:lnTo>
                  <a:pt x="592480" y="322580"/>
                </a:lnTo>
                <a:lnTo>
                  <a:pt x="600036" y="359410"/>
                </a:lnTo>
                <a:lnTo>
                  <a:pt x="598500" y="375920"/>
                </a:lnTo>
                <a:lnTo>
                  <a:pt x="598385" y="377190"/>
                </a:lnTo>
                <a:lnTo>
                  <a:pt x="593559" y="393700"/>
                </a:lnTo>
                <a:lnTo>
                  <a:pt x="585749" y="410210"/>
                </a:lnTo>
                <a:lnTo>
                  <a:pt x="575144" y="424180"/>
                </a:lnTo>
                <a:lnTo>
                  <a:pt x="582968" y="433070"/>
                </a:lnTo>
                <a:lnTo>
                  <a:pt x="590207" y="443230"/>
                </a:lnTo>
                <a:lnTo>
                  <a:pt x="596811" y="453390"/>
                </a:lnTo>
                <a:lnTo>
                  <a:pt x="602754" y="463550"/>
                </a:lnTo>
                <a:lnTo>
                  <a:pt x="622033" y="441960"/>
                </a:lnTo>
                <a:lnTo>
                  <a:pt x="636244" y="416560"/>
                </a:lnTo>
                <a:lnTo>
                  <a:pt x="645033" y="388620"/>
                </a:lnTo>
                <a:lnTo>
                  <a:pt x="648042" y="359410"/>
                </a:lnTo>
                <a:close/>
              </a:path>
              <a:path w="720090" h="718820">
                <a:moveTo>
                  <a:pt x="672033" y="35560"/>
                </a:moveTo>
                <a:lnTo>
                  <a:pt x="669201" y="21590"/>
                </a:lnTo>
                <a:lnTo>
                  <a:pt x="661479" y="10160"/>
                </a:lnTo>
                <a:lnTo>
                  <a:pt x="650036" y="2540"/>
                </a:lnTo>
                <a:lnTo>
                  <a:pt x="636041" y="0"/>
                </a:lnTo>
                <a:lnTo>
                  <a:pt x="624865" y="1270"/>
                </a:lnTo>
                <a:lnTo>
                  <a:pt x="615149" y="6350"/>
                </a:lnTo>
                <a:lnTo>
                  <a:pt x="607428" y="13970"/>
                </a:lnTo>
                <a:lnTo>
                  <a:pt x="602246" y="22860"/>
                </a:lnTo>
                <a:lnTo>
                  <a:pt x="564032" y="22860"/>
                </a:lnTo>
                <a:lnTo>
                  <a:pt x="550037" y="26670"/>
                </a:lnTo>
                <a:lnTo>
                  <a:pt x="538594" y="34290"/>
                </a:lnTo>
                <a:lnTo>
                  <a:pt x="530860" y="45720"/>
                </a:lnTo>
                <a:lnTo>
                  <a:pt x="528027" y="59690"/>
                </a:lnTo>
                <a:lnTo>
                  <a:pt x="528027" y="119380"/>
                </a:lnTo>
                <a:lnTo>
                  <a:pt x="552030" y="119380"/>
                </a:lnTo>
                <a:lnTo>
                  <a:pt x="552030" y="53340"/>
                </a:lnTo>
                <a:lnTo>
                  <a:pt x="557403" y="46990"/>
                </a:lnTo>
                <a:lnTo>
                  <a:pt x="602246" y="46990"/>
                </a:lnTo>
                <a:lnTo>
                  <a:pt x="607428" y="57150"/>
                </a:lnTo>
                <a:lnTo>
                  <a:pt x="615149" y="64770"/>
                </a:lnTo>
                <a:lnTo>
                  <a:pt x="624865" y="69850"/>
                </a:lnTo>
                <a:lnTo>
                  <a:pt x="636041" y="71120"/>
                </a:lnTo>
                <a:lnTo>
                  <a:pt x="650036" y="68580"/>
                </a:lnTo>
                <a:lnTo>
                  <a:pt x="661479" y="60960"/>
                </a:lnTo>
                <a:lnTo>
                  <a:pt x="669201" y="49530"/>
                </a:lnTo>
                <a:lnTo>
                  <a:pt x="669721" y="46990"/>
                </a:lnTo>
                <a:lnTo>
                  <a:pt x="672033" y="35560"/>
                </a:lnTo>
                <a:close/>
              </a:path>
              <a:path w="720090" h="718820">
                <a:moveTo>
                  <a:pt x="720039" y="635000"/>
                </a:moveTo>
                <a:lnTo>
                  <a:pt x="711377" y="598170"/>
                </a:lnTo>
                <a:lnTo>
                  <a:pt x="688162" y="568960"/>
                </a:lnTo>
                <a:lnTo>
                  <a:pt x="662940" y="557530"/>
                </a:lnTo>
                <a:lnTo>
                  <a:pt x="654532" y="553720"/>
                </a:lnTo>
                <a:lnTo>
                  <a:pt x="614641" y="553720"/>
                </a:lnTo>
                <a:lnTo>
                  <a:pt x="600316" y="557530"/>
                </a:lnTo>
                <a:lnTo>
                  <a:pt x="599605" y="543560"/>
                </a:lnTo>
                <a:lnTo>
                  <a:pt x="591921" y="500380"/>
                </a:lnTo>
                <a:lnTo>
                  <a:pt x="574167" y="462280"/>
                </a:lnTo>
                <a:lnTo>
                  <a:pt x="566216" y="452323"/>
                </a:lnTo>
                <a:lnTo>
                  <a:pt x="566216" y="499110"/>
                </a:lnTo>
                <a:lnTo>
                  <a:pt x="543852" y="508000"/>
                </a:lnTo>
                <a:lnTo>
                  <a:pt x="538784" y="499110"/>
                </a:lnTo>
                <a:lnTo>
                  <a:pt x="525754" y="476250"/>
                </a:lnTo>
                <a:lnTo>
                  <a:pt x="504024" y="456031"/>
                </a:lnTo>
                <a:lnTo>
                  <a:pt x="504024" y="551180"/>
                </a:lnTo>
                <a:lnTo>
                  <a:pt x="504024" y="647700"/>
                </a:lnTo>
                <a:lnTo>
                  <a:pt x="502145" y="656590"/>
                </a:lnTo>
                <a:lnTo>
                  <a:pt x="496989" y="664210"/>
                </a:lnTo>
                <a:lnTo>
                  <a:pt x="489369" y="669290"/>
                </a:lnTo>
                <a:lnTo>
                  <a:pt x="480034" y="671830"/>
                </a:lnTo>
                <a:lnTo>
                  <a:pt x="456031" y="671830"/>
                </a:lnTo>
                <a:lnTo>
                  <a:pt x="446697" y="669290"/>
                </a:lnTo>
                <a:lnTo>
                  <a:pt x="439064" y="664210"/>
                </a:lnTo>
                <a:lnTo>
                  <a:pt x="433920" y="656590"/>
                </a:lnTo>
                <a:lnTo>
                  <a:pt x="432028" y="647700"/>
                </a:lnTo>
                <a:lnTo>
                  <a:pt x="432028" y="551180"/>
                </a:lnTo>
                <a:lnTo>
                  <a:pt x="433920" y="542290"/>
                </a:lnTo>
                <a:lnTo>
                  <a:pt x="439064" y="534670"/>
                </a:lnTo>
                <a:lnTo>
                  <a:pt x="446697" y="529590"/>
                </a:lnTo>
                <a:lnTo>
                  <a:pt x="456031" y="527050"/>
                </a:lnTo>
                <a:lnTo>
                  <a:pt x="480034" y="527050"/>
                </a:lnTo>
                <a:lnTo>
                  <a:pt x="489369" y="529590"/>
                </a:lnTo>
                <a:lnTo>
                  <a:pt x="496989" y="534670"/>
                </a:lnTo>
                <a:lnTo>
                  <a:pt x="502145" y="542290"/>
                </a:lnTo>
                <a:lnTo>
                  <a:pt x="504024" y="551180"/>
                </a:lnTo>
                <a:lnTo>
                  <a:pt x="504024" y="456031"/>
                </a:lnTo>
                <a:lnTo>
                  <a:pt x="499833" y="452120"/>
                </a:lnTo>
                <a:lnTo>
                  <a:pt x="467969" y="436880"/>
                </a:lnTo>
                <a:lnTo>
                  <a:pt x="432028" y="431800"/>
                </a:lnTo>
                <a:lnTo>
                  <a:pt x="432028" y="407670"/>
                </a:lnTo>
                <a:lnTo>
                  <a:pt x="475157" y="414020"/>
                </a:lnTo>
                <a:lnTo>
                  <a:pt x="513384" y="431800"/>
                </a:lnTo>
                <a:lnTo>
                  <a:pt x="544487" y="461010"/>
                </a:lnTo>
                <a:lnTo>
                  <a:pt x="566216" y="499110"/>
                </a:lnTo>
                <a:lnTo>
                  <a:pt x="566216" y="452323"/>
                </a:lnTo>
                <a:lnTo>
                  <a:pt x="547827" y="429260"/>
                </a:lnTo>
                <a:lnTo>
                  <a:pt x="517893" y="407670"/>
                </a:lnTo>
                <a:lnTo>
                  <a:pt x="514375" y="405130"/>
                </a:lnTo>
                <a:lnTo>
                  <a:pt x="475272" y="388620"/>
                </a:lnTo>
                <a:lnTo>
                  <a:pt x="432028" y="383540"/>
                </a:lnTo>
                <a:lnTo>
                  <a:pt x="408025" y="387324"/>
                </a:lnTo>
                <a:lnTo>
                  <a:pt x="408025" y="527050"/>
                </a:lnTo>
                <a:lnTo>
                  <a:pt x="408025" y="671830"/>
                </a:lnTo>
                <a:lnTo>
                  <a:pt x="384022" y="671830"/>
                </a:lnTo>
                <a:lnTo>
                  <a:pt x="384022" y="527050"/>
                </a:lnTo>
                <a:lnTo>
                  <a:pt x="408025" y="527050"/>
                </a:lnTo>
                <a:lnTo>
                  <a:pt x="408025" y="387324"/>
                </a:lnTo>
                <a:lnTo>
                  <a:pt x="383641" y="391160"/>
                </a:lnTo>
                <a:lnTo>
                  <a:pt x="360019" y="401510"/>
                </a:lnTo>
                <a:lnTo>
                  <a:pt x="360019" y="527050"/>
                </a:lnTo>
                <a:lnTo>
                  <a:pt x="360019" y="671830"/>
                </a:lnTo>
                <a:lnTo>
                  <a:pt x="336016" y="671830"/>
                </a:lnTo>
                <a:lnTo>
                  <a:pt x="336016" y="527050"/>
                </a:lnTo>
                <a:lnTo>
                  <a:pt x="360019" y="527050"/>
                </a:lnTo>
                <a:lnTo>
                  <a:pt x="360019" y="401510"/>
                </a:lnTo>
                <a:lnTo>
                  <a:pt x="340156" y="410210"/>
                </a:lnTo>
                <a:lnTo>
                  <a:pt x="312013" y="435038"/>
                </a:lnTo>
                <a:lnTo>
                  <a:pt x="312013" y="551180"/>
                </a:lnTo>
                <a:lnTo>
                  <a:pt x="312013" y="647700"/>
                </a:lnTo>
                <a:lnTo>
                  <a:pt x="310134" y="656590"/>
                </a:lnTo>
                <a:lnTo>
                  <a:pt x="304977" y="664210"/>
                </a:lnTo>
                <a:lnTo>
                  <a:pt x="297357" y="669290"/>
                </a:lnTo>
                <a:lnTo>
                  <a:pt x="288023" y="671830"/>
                </a:lnTo>
                <a:lnTo>
                  <a:pt x="264020" y="671830"/>
                </a:lnTo>
                <a:lnTo>
                  <a:pt x="254685" y="669290"/>
                </a:lnTo>
                <a:lnTo>
                  <a:pt x="247053" y="664210"/>
                </a:lnTo>
                <a:lnTo>
                  <a:pt x="241909" y="656590"/>
                </a:lnTo>
                <a:lnTo>
                  <a:pt x="240017" y="647700"/>
                </a:lnTo>
                <a:lnTo>
                  <a:pt x="240017" y="551180"/>
                </a:lnTo>
                <a:lnTo>
                  <a:pt x="241909" y="542290"/>
                </a:lnTo>
                <a:lnTo>
                  <a:pt x="247053" y="534670"/>
                </a:lnTo>
                <a:lnTo>
                  <a:pt x="254685" y="529590"/>
                </a:lnTo>
                <a:lnTo>
                  <a:pt x="264020" y="527050"/>
                </a:lnTo>
                <a:lnTo>
                  <a:pt x="288023" y="527050"/>
                </a:lnTo>
                <a:lnTo>
                  <a:pt x="297357" y="529590"/>
                </a:lnTo>
                <a:lnTo>
                  <a:pt x="304977" y="534670"/>
                </a:lnTo>
                <a:lnTo>
                  <a:pt x="310134" y="542290"/>
                </a:lnTo>
                <a:lnTo>
                  <a:pt x="312013" y="551180"/>
                </a:lnTo>
                <a:lnTo>
                  <a:pt x="312013" y="435038"/>
                </a:lnTo>
                <a:lnTo>
                  <a:pt x="304152" y="441960"/>
                </a:lnTo>
                <a:lnTo>
                  <a:pt x="278180" y="483870"/>
                </a:lnTo>
                <a:lnTo>
                  <a:pt x="271602" y="499110"/>
                </a:lnTo>
                <a:lnTo>
                  <a:pt x="259270" y="487680"/>
                </a:lnTo>
                <a:lnTo>
                  <a:pt x="247015" y="478790"/>
                </a:lnTo>
                <a:lnTo>
                  <a:pt x="233489" y="472440"/>
                </a:lnTo>
                <a:lnTo>
                  <a:pt x="219049" y="468630"/>
                </a:lnTo>
                <a:lnTo>
                  <a:pt x="204012" y="467360"/>
                </a:lnTo>
                <a:lnTo>
                  <a:pt x="173913" y="472440"/>
                </a:lnTo>
                <a:lnTo>
                  <a:pt x="148488" y="488950"/>
                </a:lnTo>
                <a:lnTo>
                  <a:pt x="130009" y="511810"/>
                </a:lnTo>
                <a:lnTo>
                  <a:pt x="120738" y="541020"/>
                </a:lnTo>
                <a:lnTo>
                  <a:pt x="119430" y="551180"/>
                </a:lnTo>
                <a:lnTo>
                  <a:pt x="107530" y="551180"/>
                </a:lnTo>
                <a:lnTo>
                  <a:pt x="75145" y="557530"/>
                </a:lnTo>
                <a:lnTo>
                  <a:pt x="48577" y="576580"/>
                </a:lnTo>
                <a:lnTo>
                  <a:pt x="30607" y="603250"/>
                </a:lnTo>
                <a:lnTo>
                  <a:pt x="24003" y="635000"/>
                </a:lnTo>
                <a:lnTo>
                  <a:pt x="30619" y="668020"/>
                </a:lnTo>
                <a:lnTo>
                  <a:pt x="48641" y="694690"/>
                </a:lnTo>
                <a:lnTo>
                  <a:pt x="75349" y="712470"/>
                </a:lnTo>
                <a:lnTo>
                  <a:pt x="108013" y="718820"/>
                </a:lnTo>
                <a:lnTo>
                  <a:pt x="636041" y="718820"/>
                </a:lnTo>
                <a:lnTo>
                  <a:pt x="668705" y="712470"/>
                </a:lnTo>
                <a:lnTo>
                  <a:pt x="695401" y="694690"/>
                </a:lnTo>
                <a:lnTo>
                  <a:pt x="710857" y="671830"/>
                </a:lnTo>
                <a:lnTo>
                  <a:pt x="713422" y="668020"/>
                </a:lnTo>
                <a:lnTo>
                  <a:pt x="720039" y="635000"/>
                </a:lnTo>
                <a:close/>
              </a:path>
              <a:path w="720090" h="718820">
                <a:moveTo>
                  <a:pt x="720039" y="331470"/>
                </a:moveTo>
                <a:lnTo>
                  <a:pt x="692505" y="322580"/>
                </a:lnTo>
                <a:lnTo>
                  <a:pt x="690994" y="316230"/>
                </a:lnTo>
                <a:lnTo>
                  <a:pt x="686790" y="300990"/>
                </a:lnTo>
                <a:lnTo>
                  <a:pt x="681329" y="285750"/>
                </a:lnTo>
                <a:lnTo>
                  <a:pt x="674624" y="271780"/>
                </a:lnTo>
                <a:lnTo>
                  <a:pt x="666686" y="257810"/>
                </a:lnTo>
                <a:lnTo>
                  <a:pt x="663105" y="251460"/>
                </a:lnTo>
                <a:lnTo>
                  <a:pt x="676122" y="226060"/>
                </a:lnTo>
                <a:lnTo>
                  <a:pt x="650328" y="200660"/>
                </a:lnTo>
                <a:lnTo>
                  <a:pt x="637425" y="187960"/>
                </a:lnTo>
                <a:lnTo>
                  <a:pt x="611428" y="200660"/>
                </a:lnTo>
                <a:lnTo>
                  <a:pt x="605701" y="196850"/>
                </a:lnTo>
                <a:lnTo>
                  <a:pt x="596430" y="191770"/>
                </a:lnTo>
                <a:lnTo>
                  <a:pt x="591794" y="189230"/>
                </a:lnTo>
                <a:lnTo>
                  <a:pt x="577367" y="181610"/>
                </a:lnTo>
                <a:lnTo>
                  <a:pt x="562457" y="176530"/>
                </a:lnTo>
                <a:lnTo>
                  <a:pt x="547128" y="172720"/>
                </a:lnTo>
                <a:lnTo>
                  <a:pt x="540550" y="171450"/>
                </a:lnTo>
                <a:lnTo>
                  <a:pt x="531380" y="143510"/>
                </a:lnTo>
                <a:lnTo>
                  <a:pt x="476669" y="143510"/>
                </a:lnTo>
                <a:lnTo>
                  <a:pt x="467487" y="171450"/>
                </a:lnTo>
                <a:lnTo>
                  <a:pt x="460908" y="172720"/>
                </a:lnTo>
                <a:lnTo>
                  <a:pt x="416242" y="189230"/>
                </a:lnTo>
                <a:lnTo>
                  <a:pt x="396608" y="200660"/>
                </a:lnTo>
                <a:lnTo>
                  <a:pt x="370611" y="187960"/>
                </a:lnTo>
                <a:lnTo>
                  <a:pt x="331914" y="226060"/>
                </a:lnTo>
                <a:lnTo>
                  <a:pt x="344919" y="251460"/>
                </a:lnTo>
                <a:lnTo>
                  <a:pt x="341350" y="257810"/>
                </a:lnTo>
                <a:lnTo>
                  <a:pt x="321246" y="300990"/>
                </a:lnTo>
                <a:lnTo>
                  <a:pt x="315518" y="322580"/>
                </a:lnTo>
                <a:lnTo>
                  <a:pt x="288023" y="331470"/>
                </a:lnTo>
                <a:lnTo>
                  <a:pt x="288023" y="387350"/>
                </a:lnTo>
                <a:lnTo>
                  <a:pt x="315544" y="396240"/>
                </a:lnTo>
                <a:lnTo>
                  <a:pt x="316153" y="398780"/>
                </a:lnTo>
                <a:lnTo>
                  <a:pt x="321449" y="394970"/>
                </a:lnTo>
                <a:lnTo>
                  <a:pt x="326859" y="391160"/>
                </a:lnTo>
                <a:lnTo>
                  <a:pt x="332397" y="387350"/>
                </a:lnTo>
                <a:lnTo>
                  <a:pt x="338048" y="383540"/>
                </a:lnTo>
                <a:lnTo>
                  <a:pt x="336842" y="375920"/>
                </a:lnTo>
                <a:lnTo>
                  <a:pt x="336016" y="368300"/>
                </a:lnTo>
                <a:lnTo>
                  <a:pt x="336016" y="359410"/>
                </a:lnTo>
                <a:lnTo>
                  <a:pt x="342036" y="314960"/>
                </a:lnTo>
                <a:lnTo>
                  <a:pt x="358990" y="274320"/>
                </a:lnTo>
                <a:lnTo>
                  <a:pt x="385279" y="241300"/>
                </a:lnTo>
                <a:lnTo>
                  <a:pt x="419290" y="214630"/>
                </a:lnTo>
                <a:lnTo>
                  <a:pt x="459409" y="196850"/>
                </a:lnTo>
                <a:lnTo>
                  <a:pt x="504024" y="191770"/>
                </a:lnTo>
                <a:lnTo>
                  <a:pt x="548640" y="196850"/>
                </a:lnTo>
                <a:lnTo>
                  <a:pt x="588759" y="214630"/>
                </a:lnTo>
                <a:lnTo>
                  <a:pt x="622769" y="241300"/>
                </a:lnTo>
                <a:lnTo>
                  <a:pt x="649071" y="274320"/>
                </a:lnTo>
                <a:lnTo>
                  <a:pt x="666026" y="314960"/>
                </a:lnTo>
                <a:lnTo>
                  <a:pt x="672033" y="359410"/>
                </a:lnTo>
                <a:lnTo>
                  <a:pt x="668058" y="396240"/>
                </a:lnTo>
                <a:lnTo>
                  <a:pt x="656475" y="429260"/>
                </a:lnTo>
                <a:lnTo>
                  <a:pt x="637819" y="461010"/>
                </a:lnTo>
                <a:lnTo>
                  <a:pt x="612597" y="487680"/>
                </a:lnTo>
                <a:lnTo>
                  <a:pt x="615861" y="496570"/>
                </a:lnTo>
                <a:lnTo>
                  <a:pt x="618629" y="506730"/>
                </a:lnTo>
                <a:lnTo>
                  <a:pt x="620826" y="518160"/>
                </a:lnTo>
                <a:lnTo>
                  <a:pt x="622427" y="528320"/>
                </a:lnTo>
                <a:lnTo>
                  <a:pt x="628827" y="527050"/>
                </a:lnTo>
                <a:lnTo>
                  <a:pt x="641273" y="527050"/>
                </a:lnTo>
                <a:lnTo>
                  <a:pt x="676122" y="492760"/>
                </a:lnTo>
                <a:lnTo>
                  <a:pt x="663105" y="467360"/>
                </a:lnTo>
                <a:lnTo>
                  <a:pt x="666686" y="461010"/>
                </a:lnTo>
                <a:lnTo>
                  <a:pt x="686790" y="417830"/>
                </a:lnTo>
                <a:lnTo>
                  <a:pt x="692505" y="396240"/>
                </a:lnTo>
                <a:lnTo>
                  <a:pt x="720039" y="387350"/>
                </a:lnTo>
                <a:lnTo>
                  <a:pt x="720039" y="33147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05" name="object 9"/>
          <p:cNvSpPr/>
          <p:nvPr/>
        </p:nvSpPr>
        <p:spPr>
          <a:xfrm>
            <a:off x="3073320" y="4429080"/>
            <a:ext cx="779400" cy="714600"/>
          </a:xfrm>
          <a:custGeom>
            <a:avLst/>
            <a:gdLst>
              <a:gd name="textAreaLeft" fmla="*/ 0 w 779400"/>
              <a:gd name="textAreaRight" fmla="*/ 781200 w 779400"/>
              <a:gd name="textAreaTop" fmla="*/ 0 h 714600"/>
              <a:gd name="textAreaBottom" fmla="*/ 716400 h 714600"/>
            </a:gdLst>
            <a:ahLst/>
            <a:rect l="textAreaLeft" t="textAreaTop" r="textAreaRight" b="textAreaBottom"/>
            <a:pathLst>
              <a:path w="781050" h="716279">
                <a:moveTo>
                  <a:pt x="728040" y="73660"/>
                </a:moveTo>
                <a:lnTo>
                  <a:pt x="52387" y="73660"/>
                </a:lnTo>
                <a:lnTo>
                  <a:pt x="32050" y="77470"/>
                </a:lnTo>
                <a:lnTo>
                  <a:pt x="15392" y="88900"/>
                </a:lnTo>
                <a:lnTo>
                  <a:pt x="4135" y="105410"/>
                </a:lnTo>
                <a:lnTo>
                  <a:pt x="0" y="125730"/>
                </a:lnTo>
                <a:lnTo>
                  <a:pt x="0" y="510540"/>
                </a:lnTo>
                <a:lnTo>
                  <a:pt x="4135" y="530860"/>
                </a:lnTo>
                <a:lnTo>
                  <a:pt x="15392" y="547370"/>
                </a:lnTo>
                <a:lnTo>
                  <a:pt x="32050" y="558800"/>
                </a:lnTo>
                <a:lnTo>
                  <a:pt x="52387" y="562610"/>
                </a:lnTo>
                <a:lnTo>
                  <a:pt x="728040" y="562610"/>
                </a:lnTo>
                <a:lnTo>
                  <a:pt x="748377" y="558800"/>
                </a:lnTo>
                <a:lnTo>
                  <a:pt x="765035" y="547370"/>
                </a:lnTo>
                <a:lnTo>
                  <a:pt x="775426" y="532130"/>
                </a:lnTo>
                <a:lnTo>
                  <a:pt x="364020" y="532130"/>
                </a:lnTo>
                <a:lnTo>
                  <a:pt x="364020" y="521970"/>
                </a:lnTo>
                <a:lnTo>
                  <a:pt x="778101" y="521970"/>
                </a:lnTo>
                <a:lnTo>
                  <a:pt x="780427" y="510540"/>
                </a:lnTo>
                <a:lnTo>
                  <a:pt x="780427" y="491490"/>
                </a:lnTo>
                <a:lnTo>
                  <a:pt x="18186" y="491490"/>
                </a:lnTo>
                <a:lnTo>
                  <a:pt x="18186" y="125730"/>
                </a:lnTo>
                <a:lnTo>
                  <a:pt x="20872" y="113030"/>
                </a:lnTo>
                <a:lnTo>
                  <a:pt x="28200" y="101600"/>
                </a:lnTo>
                <a:lnTo>
                  <a:pt x="39071" y="95250"/>
                </a:lnTo>
                <a:lnTo>
                  <a:pt x="52387" y="91440"/>
                </a:lnTo>
                <a:lnTo>
                  <a:pt x="766767" y="91440"/>
                </a:lnTo>
                <a:lnTo>
                  <a:pt x="765035" y="88900"/>
                </a:lnTo>
                <a:lnTo>
                  <a:pt x="748377" y="77470"/>
                </a:lnTo>
                <a:lnTo>
                  <a:pt x="728040" y="73660"/>
                </a:lnTo>
                <a:close/>
              </a:path>
              <a:path w="781050" h="716279">
                <a:moveTo>
                  <a:pt x="778101" y="521970"/>
                </a:moveTo>
                <a:lnTo>
                  <a:pt x="416407" y="521970"/>
                </a:lnTo>
                <a:lnTo>
                  <a:pt x="416407" y="532130"/>
                </a:lnTo>
                <a:lnTo>
                  <a:pt x="775426" y="532130"/>
                </a:lnTo>
                <a:lnTo>
                  <a:pt x="776292" y="530860"/>
                </a:lnTo>
                <a:lnTo>
                  <a:pt x="778101" y="521970"/>
                </a:lnTo>
                <a:close/>
              </a:path>
              <a:path w="781050" h="716279">
                <a:moveTo>
                  <a:pt x="766767" y="91440"/>
                </a:moveTo>
                <a:lnTo>
                  <a:pt x="728040" y="91440"/>
                </a:lnTo>
                <a:lnTo>
                  <a:pt x="741253" y="95250"/>
                </a:lnTo>
                <a:lnTo>
                  <a:pt x="752071" y="101600"/>
                </a:lnTo>
                <a:lnTo>
                  <a:pt x="759379" y="113030"/>
                </a:lnTo>
                <a:lnTo>
                  <a:pt x="762063" y="125730"/>
                </a:lnTo>
                <a:lnTo>
                  <a:pt x="762063" y="491490"/>
                </a:lnTo>
                <a:lnTo>
                  <a:pt x="780427" y="491490"/>
                </a:lnTo>
                <a:lnTo>
                  <a:pt x="780427" y="125730"/>
                </a:lnTo>
                <a:lnTo>
                  <a:pt x="776292" y="105410"/>
                </a:lnTo>
                <a:lnTo>
                  <a:pt x="766767" y="91440"/>
                </a:lnTo>
                <a:close/>
              </a:path>
              <a:path w="781050" h="716279">
                <a:moveTo>
                  <a:pt x="292122" y="398780"/>
                </a:moveTo>
                <a:lnTo>
                  <a:pt x="277048" y="402590"/>
                </a:lnTo>
                <a:lnTo>
                  <a:pt x="268605" y="419100"/>
                </a:lnTo>
                <a:lnTo>
                  <a:pt x="310891" y="453390"/>
                </a:lnTo>
                <a:lnTo>
                  <a:pt x="348742" y="449580"/>
                </a:lnTo>
                <a:lnTo>
                  <a:pt x="376229" y="429260"/>
                </a:lnTo>
                <a:lnTo>
                  <a:pt x="387426" y="417830"/>
                </a:lnTo>
                <a:lnTo>
                  <a:pt x="389407" y="416560"/>
                </a:lnTo>
                <a:lnTo>
                  <a:pt x="510524" y="416560"/>
                </a:lnTo>
                <a:lnTo>
                  <a:pt x="504033" y="403860"/>
                </a:lnTo>
                <a:lnTo>
                  <a:pt x="318833" y="403860"/>
                </a:lnTo>
                <a:lnTo>
                  <a:pt x="313067" y="401320"/>
                </a:lnTo>
                <a:lnTo>
                  <a:pt x="306552" y="400050"/>
                </a:lnTo>
                <a:lnTo>
                  <a:pt x="292122" y="398780"/>
                </a:lnTo>
                <a:close/>
              </a:path>
              <a:path w="781050" h="716279">
                <a:moveTo>
                  <a:pt x="510524" y="416560"/>
                </a:moveTo>
                <a:lnTo>
                  <a:pt x="392290" y="416560"/>
                </a:lnTo>
                <a:lnTo>
                  <a:pt x="393725" y="417830"/>
                </a:lnTo>
                <a:lnTo>
                  <a:pt x="404303" y="430530"/>
                </a:lnTo>
                <a:lnTo>
                  <a:pt x="431642" y="449580"/>
                </a:lnTo>
                <a:lnTo>
                  <a:pt x="469547" y="453390"/>
                </a:lnTo>
                <a:lnTo>
                  <a:pt x="511822" y="419100"/>
                </a:lnTo>
                <a:lnTo>
                  <a:pt x="510524" y="416560"/>
                </a:lnTo>
                <a:close/>
              </a:path>
              <a:path w="781050" h="716279">
                <a:moveTo>
                  <a:pt x="239979" y="339090"/>
                </a:moveTo>
                <a:lnTo>
                  <a:pt x="216115" y="339090"/>
                </a:lnTo>
                <a:lnTo>
                  <a:pt x="199478" y="341630"/>
                </a:lnTo>
                <a:lnTo>
                  <a:pt x="205886" y="392430"/>
                </a:lnTo>
                <a:lnTo>
                  <a:pt x="223872" y="414020"/>
                </a:lnTo>
                <a:lnTo>
                  <a:pt x="244691" y="419100"/>
                </a:lnTo>
                <a:lnTo>
                  <a:pt x="259600" y="416560"/>
                </a:lnTo>
                <a:lnTo>
                  <a:pt x="270635" y="396240"/>
                </a:lnTo>
                <a:lnTo>
                  <a:pt x="289648" y="389890"/>
                </a:lnTo>
                <a:lnTo>
                  <a:pt x="473034" y="389890"/>
                </a:lnTo>
                <a:lnTo>
                  <a:pt x="493983" y="383540"/>
                </a:lnTo>
                <a:lnTo>
                  <a:pt x="575568" y="383540"/>
                </a:lnTo>
                <a:lnTo>
                  <a:pt x="577933" y="364490"/>
                </a:lnTo>
                <a:lnTo>
                  <a:pt x="281927" y="364490"/>
                </a:lnTo>
                <a:lnTo>
                  <a:pt x="279412" y="358140"/>
                </a:lnTo>
                <a:lnTo>
                  <a:pt x="263576" y="344170"/>
                </a:lnTo>
                <a:lnTo>
                  <a:pt x="239979" y="339090"/>
                </a:lnTo>
                <a:close/>
              </a:path>
              <a:path w="781050" h="716279">
                <a:moveTo>
                  <a:pt x="575568" y="383540"/>
                </a:moveTo>
                <a:lnTo>
                  <a:pt x="509592" y="383540"/>
                </a:lnTo>
                <a:lnTo>
                  <a:pt x="516731" y="393700"/>
                </a:lnTo>
                <a:lnTo>
                  <a:pt x="520649" y="416560"/>
                </a:lnTo>
                <a:lnTo>
                  <a:pt x="535663" y="419100"/>
                </a:lnTo>
                <a:lnTo>
                  <a:pt x="556515" y="414020"/>
                </a:lnTo>
                <a:lnTo>
                  <a:pt x="574464" y="392430"/>
                </a:lnTo>
                <a:lnTo>
                  <a:pt x="575568" y="383540"/>
                </a:lnTo>
                <a:close/>
              </a:path>
              <a:path w="781050" h="716279">
                <a:moveTo>
                  <a:pt x="473034" y="389890"/>
                </a:moveTo>
                <a:lnTo>
                  <a:pt x="289648" y="389890"/>
                </a:lnTo>
                <a:lnTo>
                  <a:pt x="307681" y="391160"/>
                </a:lnTo>
                <a:lnTo>
                  <a:pt x="315772" y="392430"/>
                </a:lnTo>
                <a:lnTo>
                  <a:pt x="321538" y="394970"/>
                </a:lnTo>
                <a:lnTo>
                  <a:pt x="318833" y="403860"/>
                </a:lnTo>
                <a:lnTo>
                  <a:pt x="461594" y="403860"/>
                </a:lnTo>
                <a:lnTo>
                  <a:pt x="458901" y="394970"/>
                </a:lnTo>
                <a:lnTo>
                  <a:pt x="464654" y="392430"/>
                </a:lnTo>
                <a:lnTo>
                  <a:pt x="473034" y="389890"/>
                </a:lnTo>
                <a:close/>
              </a:path>
              <a:path w="781050" h="716279">
                <a:moveTo>
                  <a:pt x="488310" y="398780"/>
                </a:moveTo>
                <a:lnTo>
                  <a:pt x="473876" y="400050"/>
                </a:lnTo>
                <a:lnTo>
                  <a:pt x="467360" y="401320"/>
                </a:lnTo>
                <a:lnTo>
                  <a:pt x="461594" y="403860"/>
                </a:lnTo>
                <a:lnTo>
                  <a:pt x="504033" y="403860"/>
                </a:lnTo>
                <a:lnTo>
                  <a:pt x="503384" y="402590"/>
                </a:lnTo>
                <a:lnTo>
                  <a:pt x="488310" y="398780"/>
                </a:lnTo>
                <a:close/>
              </a:path>
              <a:path w="781050" h="716279">
                <a:moveTo>
                  <a:pt x="328152" y="330200"/>
                </a:moveTo>
                <a:lnTo>
                  <a:pt x="240903" y="330200"/>
                </a:lnTo>
                <a:lnTo>
                  <a:pt x="268541" y="336550"/>
                </a:lnTo>
                <a:lnTo>
                  <a:pt x="287693" y="354330"/>
                </a:lnTo>
                <a:lnTo>
                  <a:pt x="290207" y="360680"/>
                </a:lnTo>
                <a:lnTo>
                  <a:pt x="281927" y="364490"/>
                </a:lnTo>
                <a:lnTo>
                  <a:pt x="498500" y="364490"/>
                </a:lnTo>
                <a:lnTo>
                  <a:pt x="490220" y="360680"/>
                </a:lnTo>
                <a:lnTo>
                  <a:pt x="492747" y="354330"/>
                </a:lnTo>
                <a:lnTo>
                  <a:pt x="510524" y="337820"/>
                </a:lnTo>
                <a:lnTo>
                  <a:pt x="334860" y="337820"/>
                </a:lnTo>
                <a:lnTo>
                  <a:pt x="326390" y="334010"/>
                </a:lnTo>
                <a:lnTo>
                  <a:pt x="328152" y="330200"/>
                </a:lnTo>
                <a:close/>
              </a:path>
              <a:path w="781050" h="716279">
                <a:moveTo>
                  <a:pt x="564237" y="339090"/>
                </a:moveTo>
                <a:lnTo>
                  <a:pt x="540427" y="339090"/>
                </a:lnTo>
                <a:lnTo>
                  <a:pt x="516854" y="344170"/>
                </a:lnTo>
                <a:lnTo>
                  <a:pt x="501027" y="358140"/>
                </a:lnTo>
                <a:lnTo>
                  <a:pt x="498500" y="364490"/>
                </a:lnTo>
                <a:lnTo>
                  <a:pt x="577933" y="364490"/>
                </a:lnTo>
                <a:lnTo>
                  <a:pt x="580771" y="341630"/>
                </a:lnTo>
                <a:lnTo>
                  <a:pt x="564237" y="339090"/>
                </a:lnTo>
                <a:close/>
              </a:path>
              <a:path w="781050" h="716279">
                <a:moveTo>
                  <a:pt x="394982" y="307340"/>
                </a:moveTo>
                <a:lnTo>
                  <a:pt x="346913" y="307340"/>
                </a:lnTo>
                <a:lnTo>
                  <a:pt x="337197" y="331470"/>
                </a:lnTo>
                <a:lnTo>
                  <a:pt x="334860" y="337820"/>
                </a:lnTo>
                <a:lnTo>
                  <a:pt x="407047" y="337820"/>
                </a:lnTo>
                <a:lnTo>
                  <a:pt x="404710" y="331470"/>
                </a:lnTo>
                <a:lnTo>
                  <a:pt x="394982" y="307340"/>
                </a:lnTo>
                <a:close/>
              </a:path>
              <a:path w="781050" h="716279">
                <a:moveTo>
                  <a:pt x="442874" y="231140"/>
                </a:moveTo>
                <a:lnTo>
                  <a:pt x="373748" y="231140"/>
                </a:lnTo>
                <a:lnTo>
                  <a:pt x="375183" y="234950"/>
                </a:lnTo>
                <a:lnTo>
                  <a:pt x="413169" y="328930"/>
                </a:lnTo>
                <a:lnTo>
                  <a:pt x="415505" y="334010"/>
                </a:lnTo>
                <a:lnTo>
                  <a:pt x="407047" y="337820"/>
                </a:lnTo>
                <a:lnTo>
                  <a:pt x="510524" y="337820"/>
                </a:lnTo>
                <a:lnTo>
                  <a:pt x="511891" y="336550"/>
                </a:lnTo>
                <a:lnTo>
                  <a:pt x="442874" y="336550"/>
                </a:lnTo>
                <a:lnTo>
                  <a:pt x="442874" y="231140"/>
                </a:lnTo>
                <a:close/>
              </a:path>
              <a:path w="781050" h="716279">
                <a:moveTo>
                  <a:pt x="500920" y="231140"/>
                </a:moveTo>
                <a:lnTo>
                  <a:pt x="452056" y="231140"/>
                </a:lnTo>
                <a:lnTo>
                  <a:pt x="452056" y="336550"/>
                </a:lnTo>
                <a:lnTo>
                  <a:pt x="511891" y="336550"/>
                </a:lnTo>
                <a:lnTo>
                  <a:pt x="539526" y="330200"/>
                </a:lnTo>
                <a:lnTo>
                  <a:pt x="586664" y="330200"/>
                </a:lnTo>
                <a:lnTo>
                  <a:pt x="594630" y="322580"/>
                </a:lnTo>
                <a:lnTo>
                  <a:pt x="606448" y="303530"/>
                </a:lnTo>
                <a:lnTo>
                  <a:pt x="608923" y="284480"/>
                </a:lnTo>
                <a:lnTo>
                  <a:pt x="534327" y="284480"/>
                </a:lnTo>
                <a:lnTo>
                  <a:pt x="535762" y="275590"/>
                </a:lnTo>
                <a:lnTo>
                  <a:pt x="541705" y="275590"/>
                </a:lnTo>
                <a:lnTo>
                  <a:pt x="571162" y="266700"/>
                </a:lnTo>
                <a:lnTo>
                  <a:pt x="573788" y="264160"/>
                </a:lnTo>
                <a:lnTo>
                  <a:pt x="511289" y="264160"/>
                </a:lnTo>
                <a:lnTo>
                  <a:pt x="510387" y="257810"/>
                </a:lnTo>
                <a:lnTo>
                  <a:pt x="502816" y="233680"/>
                </a:lnTo>
                <a:lnTo>
                  <a:pt x="500920" y="231140"/>
                </a:lnTo>
                <a:close/>
              </a:path>
              <a:path w="781050" h="716279">
                <a:moveTo>
                  <a:pt x="187591" y="261620"/>
                </a:moveTo>
                <a:lnTo>
                  <a:pt x="171173" y="281940"/>
                </a:lnTo>
                <a:lnTo>
                  <a:pt x="173978" y="303530"/>
                </a:lnTo>
                <a:lnTo>
                  <a:pt x="185796" y="322580"/>
                </a:lnTo>
                <a:lnTo>
                  <a:pt x="196418" y="332740"/>
                </a:lnTo>
                <a:lnTo>
                  <a:pt x="213841" y="330200"/>
                </a:lnTo>
                <a:lnTo>
                  <a:pt x="328152" y="330200"/>
                </a:lnTo>
                <a:lnTo>
                  <a:pt x="328739" y="328930"/>
                </a:lnTo>
                <a:lnTo>
                  <a:pt x="346705" y="284480"/>
                </a:lnTo>
                <a:lnTo>
                  <a:pt x="239979" y="284480"/>
                </a:lnTo>
                <a:lnTo>
                  <a:pt x="224324" y="283210"/>
                </a:lnTo>
                <a:lnTo>
                  <a:pt x="209127" y="276860"/>
                </a:lnTo>
                <a:lnTo>
                  <a:pt x="196259" y="267970"/>
                </a:lnTo>
                <a:lnTo>
                  <a:pt x="187591" y="261620"/>
                </a:lnTo>
                <a:close/>
              </a:path>
              <a:path w="781050" h="716279">
                <a:moveTo>
                  <a:pt x="586664" y="330200"/>
                </a:moveTo>
                <a:lnTo>
                  <a:pt x="566586" y="330200"/>
                </a:lnTo>
                <a:lnTo>
                  <a:pt x="584009" y="332740"/>
                </a:lnTo>
                <a:lnTo>
                  <a:pt x="586664" y="330200"/>
                </a:lnTo>
                <a:close/>
              </a:path>
              <a:path w="781050" h="716279">
                <a:moveTo>
                  <a:pt x="370865" y="248920"/>
                </a:moveTo>
                <a:lnTo>
                  <a:pt x="350697" y="298450"/>
                </a:lnTo>
                <a:lnTo>
                  <a:pt x="391210" y="298450"/>
                </a:lnTo>
                <a:lnTo>
                  <a:pt x="370865" y="248920"/>
                </a:lnTo>
                <a:close/>
              </a:path>
              <a:path w="781050" h="716279">
                <a:moveTo>
                  <a:pt x="204565" y="182880"/>
                </a:moveTo>
                <a:lnTo>
                  <a:pt x="200558" y="182880"/>
                </a:lnTo>
                <a:lnTo>
                  <a:pt x="173154" y="207010"/>
                </a:lnTo>
                <a:lnTo>
                  <a:pt x="181563" y="240030"/>
                </a:lnTo>
                <a:lnTo>
                  <a:pt x="209011" y="266700"/>
                </a:lnTo>
                <a:lnTo>
                  <a:pt x="238721" y="275590"/>
                </a:lnTo>
                <a:lnTo>
                  <a:pt x="244487" y="275590"/>
                </a:lnTo>
                <a:lnTo>
                  <a:pt x="245922" y="284480"/>
                </a:lnTo>
                <a:lnTo>
                  <a:pt x="346705" y="284480"/>
                </a:lnTo>
                <a:lnTo>
                  <a:pt x="354918" y="264160"/>
                </a:lnTo>
                <a:lnTo>
                  <a:pt x="269151" y="264160"/>
                </a:lnTo>
                <a:lnTo>
                  <a:pt x="260146" y="262890"/>
                </a:lnTo>
                <a:lnTo>
                  <a:pt x="260870" y="256540"/>
                </a:lnTo>
                <a:lnTo>
                  <a:pt x="269753" y="228600"/>
                </a:lnTo>
                <a:lnTo>
                  <a:pt x="280195" y="215900"/>
                </a:lnTo>
                <a:lnTo>
                  <a:pt x="230441" y="215900"/>
                </a:lnTo>
                <a:lnTo>
                  <a:pt x="228638" y="209550"/>
                </a:lnTo>
                <a:lnTo>
                  <a:pt x="220680" y="193040"/>
                </a:lnTo>
                <a:lnTo>
                  <a:pt x="211964" y="185420"/>
                </a:lnTo>
                <a:lnTo>
                  <a:pt x="204565" y="182880"/>
                </a:lnTo>
                <a:close/>
              </a:path>
              <a:path w="781050" h="716279">
                <a:moveTo>
                  <a:pt x="592836" y="261620"/>
                </a:moveTo>
                <a:lnTo>
                  <a:pt x="584165" y="267970"/>
                </a:lnTo>
                <a:lnTo>
                  <a:pt x="571277" y="276860"/>
                </a:lnTo>
                <a:lnTo>
                  <a:pt x="556027" y="283210"/>
                </a:lnTo>
                <a:lnTo>
                  <a:pt x="540270" y="284480"/>
                </a:lnTo>
                <a:lnTo>
                  <a:pt x="608923" y="284480"/>
                </a:lnTo>
                <a:lnTo>
                  <a:pt x="609253" y="281940"/>
                </a:lnTo>
                <a:lnTo>
                  <a:pt x="592836" y="261620"/>
                </a:lnTo>
                <a:close/>
              </a:path>
              <a:path w="781050" h="716279">
                <a:moveTo>
                  <a:pt x="473303" y="199390"/>
                </a:moveTo>
                <a:lnTo>
                  <a:pt x="307136" y="199390"/>
                </a:lnTo>
                <a:lnTo>
                  <a:pt x="309651" y="208280"/>
                </a:lnTo>
                <a:lnTo>
                  <a:pt x="303898" y="209550"/>
                </a:lnTo>
                <a:lnTo>
                  <a:pt x="273437" y="234950"/>
                </a:lnTo>
                <a:lnTo>
                  <a:pt x="269151" y="264160"/>
                </a:lnTo>
                <a:lnTo>
                  <a:pt x="354918" y="264160"/>
                </a:lnTo>
                <a:lnTo>
                  <a:pt x="366725" y="234950"/>
                </a:lnTo>
                <a:lnTo>
                  <a:pt x="368338" y="231140"/>
                </a:lnTo>
                <a:lnTo>
                  <a:pt x="500920" y="231140"/>
                </a:lnTo>
                <a:lnTo>
                  <a:pt x="491436" y="218440"/>
                </a:lnTo>
                <a:lnTo>
                  <a:pt x="481069" y="212090"/>
                </a:lnTo>
                <a:lnTo>
                  <a:pt x="476542" y="209550"/>
                </a:lnTo>
                <a:lnTo>
                  <a:pt x="470776" y="208280"/>
                </a:lnTo>
                <a:lnTo>
                  <a:pt x="473303" y="199390"/>
                </a:lnTo>
                <a:close/>
              </a:path>
              <a:path w="781050" h="716279">
                <a:moveTo>
                  <a:pt x="546574" y="199390"/>
                </a:moveTo>
                <a:lnTo>
                  <a:pt x="473303" y="199390"/>
                </a:lnTo>
                <a:lnTo>
                  <a:pt x="479056" y="200660"/>
                </a:lnTo>
                <a:lnTo>
                  <a:pt x="484576" y="203200"/>
                </a:lnTo>
                <a:lnTo>
                  <a:pt x="497017" y="212090"/>
                </a:lnTo>
                <a:lnTo>
                  <a:pt x="510607" y="228600"/>
                </a:lnTo>
                <a:lnTo>
                  <a:pt x="519569" y="256540"/>
                </a:lnTo>
                <a:lnTo>
                  <a:pt x="520280" y="262890"/>
                </a:lnTo>
                <a:lnTo>
                  <a:pt x="511289" y="264160"/>
                </a:lnTo>
                <a:lnTo>
                  <a:pt x="573788" y="264160"/>
                </a:lnTo>
                <a:lnTo>
                  <a:pt x="598730" y="240030"/>
                </a:lnTo>
                <a:lnTo>
                  <a:pt x="605263" y="215900"/>
                </a:lnTo>
                <a:lnTo>
                  <a:pt x="549986" y="215900"/>
                </a:lnTo>
                <a:lnTo>
                  <a:pt x="541172" y="213360"/>
                </a:lnTo>
                <a:lnTo>
                  <a:pt x="542963" y="207010"/>
                </a:lnTo>
                <a:lnTo>
                  <a:pt x="546574" y="199390"/>
                </a:lnTo>
                <a:close/>
              </a:path>
              <a:path w="781050" h="716279">
                <a:moveTo>
                  <a:pt x="570666" y="173990"/>
                </a:moveTo>
                <a:lnTo>
                  <a:pt x="209658" y="173990"/>
                </a:lnTo>
                <a:lnTo>
                  <a:pt x="219119" y="179070"/>
                </a:lnTo>
                <a:lnTo>
                  <a:pt x="228885" y="189230"/>
                </a:lnTo>
                <a:lnTo>
                  <a:pt x="237286" y="207010"/>
                </a:lnTo>
                <a:lnTo>
                  <a:pt x="239077" y="213360"/>
                </a:lnTo>
                <a:lnTo>
                  <a:pt x="230441" y="215900"/>
                </a:lnTo>
                <a:lnTo>
                  <a:pt x="280195" y="215900"/>
                </a:lnTo>
                <a:lnTo>
                  <a:pt x="283327" y="212090"/>
                </a:lnTo>
                <a:lnTo>
                  <a:pt x="295753" y="203200"/>
                </a:lnTo>
                <a:lnTo>
                  <a:pt x="301193" y="200660"/>
                </a:lnTo>
                <a:lnTo>
                  <a:pt x="307136" y="199390"/>
                </a:lnTo>
                <a:lnTo>
                  <a:pt x="546574" y="199390"/>
                </a:lnTo>
                <a:lnTo>
                  <a:pt x="551389" y="189230"/>
                </a:lnTo>
                <a:lnTo>
                  <a:pt x="561197" y="179070"/>
                </a:lnTo>
                <a:lnTo>
                  <a:pt x="570666" y="173990"/>
                </a:lnTo>
                <a:close/>
              </a:path>
              <a:path w="781050" h="716279">
                <a:moveTo>
                  <a:pt x="579869" y="182880"/>
                </a:moveTo>
                <a:lnTo>
                  <a:pt x="575837" y="182880"/>
                </a:lnTo>
                <a:lnTo>
                  <a:pt x="568396" y="185420"/>
                </a:lnTo>
                <a:lnTo>
                  <a:pt x="559672" y="193040"/>
                </a:lnTo>
                <a:lnTo>
                  <a:pt x="551789" y="209550"/>
                </a:lnTo>
                <a:lnTo>
                  <a:pt x="549986" y="215900"/>
                </a:lnTo>
                <a:lnTo>
                  <a:pt x="605263" y="215900"/>
                </a:lnTo>
                <a:lnTo>
                  <a:pt x="607326" y="208280"/>
                </a:lnTo>
                <a:lnTo>
                  <a:pt x="579869" y="182880"/>
                </a:lnTo>
                <a:close/>
              </a:path>
              <a:path w="781050" h="716279">
                <a:moveTo>
                  <a:pt x="247166" y="105410"/>
                </a:moveTo>
                <a:lnTo>
                  <a:pt x="232422" y="105410"/>
                </a:lnTo>
                <a:lnTo>
                  <a:pt x="206073" y="119380"/>
                </a:lnTo>
                <a:lnTo>
                  <a:pt x="196908" y="138430"/>
                </a:lnTo>
                <a:lnTo>
                  <a:pt x="197938" y="158750"/>
                </a:lnTo>
                <a:lnTo>
                  <a:pt x="202171" y="173990"/>
                </a:lnTo>
                <a:lnTo>
                  <a:pt x="578078" y="173990"/>
                </a:lnTo>
                <a:lnTo>
                  <a:pt x="581691" y="161290"/>
                </a:lnTo>
                <a:lnTo>
                  <a:pt x="314515" y="161290"/>
                </a:lnTo>
                <a:lnTo>
                  <a:pt x="313969" y="154940"/>
                </a:lnTo>
                <a:lnTo>
                  <a:pt x="300547" y="124460"/>
                </a:lnTo>
                <a:lnTo>
                  <a:pt x="274077" y="109220"/>
                </a:lnTo>
                <a:lnTo>
                  <a:pt x="247166" y="105410"/>
                </a:lnTo>
                <a:close/>
              </a:path>
              <a:path w="781050" h="716279">
                <a:moveTo>
                  <a:pt x="358671" y="96520"/>
                </a:moveTo>
                <a:lnTo>
                  <a:pt x="255766" y="96520"/>
                </a:lnTo>
                <a:lnTo>
                  <a:pt x="284224" y="102870"/>
                </a:lnTo>
                <a:lnTo>
                  <a:pt x="310184" y="120650"/>
                </a:lnTo>
                <a:lnTo>
                  <a:pt x="323151" y="153670"/>
                </a:lnTo>
                <a:lnTo>
                  <a:pt x="323446" y="158750"/>
                </a:lnTo>
                <a:lnTo>
                  <a:pt x="323519" y="160020"/>
                </a:lnTo>
                <a:lnTo>
                  <a:pt x="314515" y="161290"/>
                </a:lnTo>
                <a:lnTo>
                  <a:pt x="465912" y="161290"/>
                </a:lnTo>
                <a:lnTo>
                  <a:pt x="456730" y="160020"/>
                </a:lnTo>
                <a:lnTo>
                  <a:pt x="457166" y="154940"/>
                </a:lnTo>
                <a:lnTo>
                  <a:pt x="457276" y="153670"/>
                </a:lnTo>
                <a:lnTo>
                  <a:pt x="469247" y="123190"/>
                </a:lnTo>
                <a:lnTo>
                  <a:pt x="350697" y="123190"/>
                </a:lnTo>
                <a:lnTo>
                  <a:pt x="341693" y="121920"/>
                </a:lnTo>
                <a:lnTo>
                  <a:pt x="342417" y="116840"/>
                </a:lnTo>
                <a:lnTo>
                  <a:pt x="346124" y="106680"/>
                </a:lnTo>
                <a:lnTo>
                  <a:pt x="352363" y="99060"/>
                </a:lnTo>
                <a:lnTo>
                  <a:pt x="358671" y="96520"/>
                </a:lnTo>
                <a:close/>
              </a:path>
              <a:path w="781050" h="716279">
                <a:moveTo>
                  <a:pt x="548005" y="105410"/>
                </a:moveTo>
                <a:lnTo>
                  <a:pt x="533263" y="105410"/>
                </a:lnTo>
                <a:lnTo>
                  <a:pt x="506333" y="109220"/>
                </a:lnTo>
                <a:lnTo>
                  <a:pt x="479807" y="124460"/>
                </a:lnTo>
                <a:lnTo>
                  <a:pt x="466280" y="154940"/>
                </a:lnTo>
                <a:lnTo>
                  <a:pt x="466059" y="158750"/>
                </a:lnTo>
                <a:lnTo>
                  <a:pt x="465985" y="160020"/>
                </a:lnTo>
                <a:lnTo>
                  <a:pt x="465912" y="161290"/>
                </a:lnTo>
                <a:lnTo>
                  <a:pt x="581691" y="161290"/>
                </a:lnTo>
                <a:lnTo>
                  <a:pt x="582414" y="158750"/>
                </a:lnTo>
                <a:lnTo>
                  <a:pt x="583496" y="138430"/>
                </a:lnTo>
                <a:lnTo>
                  <a:pt x="574351" y="119380"/>
                </a:lnTo>
                <a:lnTo>
                  <a:pt x="548005" y="105410"/>
                </a:lnTo>
                <a:close/>
              </a:path>
              <a:path w="781050" h="716279">
                <a:moveTo>
                  <a:pt x="421653" y="96520"/>
                </a:moveTo>
                <a:lnTo>
                  <a:pt x="358671" y="96520"/>
                </a:lnTo>
                <a:lnTo>
                  <a:pt x="362585" y="100330"/>
                </a:lnTo>
                <a:lnTo>
                  <a:pt x="362182" y="104140"/>
                </a:lnTo>
                <a:lnTo>
                  <a:pt x="358711" y="106680"/>
                </a:lnTo>
                <a:lnTo>
                  <a:pt x="354430" y="110490"/>
                </a:lnTo>
                <a:lnTo>
                  <a:pt x="351599" y="118110"/>
                </a:lnTo>
                <a:lnTo>
                  <a:pt x="350697" y="123190"/>
                </a:lnTo>
                <a:lnTo>
                  <a:pt x="429729" y="123190"/>
                </a:lnTo>
                <a:lnTo>
                  <a:pt x="428828" y="118110"/>
                </a:lnTo>
                <a:lnTo>
                  <a:pt x="425894" y="110490"/>
                </a:lnTo>
                <a:lnTo>
                  <a:pt x="421560" y="106680"/>
                </a:lnTo>
                <a:lnTo>
                  <a:pt x="418069" y="104140"/>
                </a:lnTo>
                <a:lnTo>
                  <a:pt x="417664" y="100330"/>
                </a:lnTo>
                <a:lnTo>
                  <a:pt x="421653" y="96520"/>
                </a:lnTo>
                <a:close/>
              </a:path>
              <a:path w="781050" h="716279">
                <a:moveTo>
                  <a:pt x="524672" y="96520"/>
                </a:moveTo>
                <a:lnTo>
                  <a:pt x="421653" y="96520"/>
                </a:lnTo>
                <a:lnTo>
                  <a:pt x="427953" y="99060"/>
                </a:lnTo>
                <a:lnTo>
                  <a:pt x="434150" y="106680"/>
                </a:lnTo>
                <a:lnTo>
                  <a:pt x="437832" y="116840"/>
                </a:lnTo>
                <a:lnTo>
                  <a:pt x="438734" y="121920"/>
                </a:lnTo>
                <a:lnTo>
                  <a:pt x="429729" y="123190"/>
                </a:lnTo>
                <a:lnTo>
                  <a:pt x="469247" y="123190"/>
                </a:lnTo>
                <a:lnTo>
                  <a:pt x="470245" y="120650"/>
                </a:lnTo>
                <a:lnTo>
                  <a:pt x="496209" y="102870"/>
                </a:lnTo>
                <a:lnTo>
                  <a:pt x="524672" y="96520"/>
                </a:lnTo>
                <a:close/>
              </a:path>
              <a:path w="781050" h="716279">
                <a:moveTo>
                  <a:pt x="545668" y="91440"/>
                </a:moveTo>
                <a:lnTo>
                  <a:pt x="234581" y="91440"/>
                </a:lnTo>
                <a:lnTo>
                  <a:pt x="235305" y="96520"/>
                </a:lnTo>
                <a:lnTo>
                  <a:pt x="545134" y="96520"/>
                </a:lnTo>
                <a:lnTo>
                  <a:pt x="545312" y="95250"/>
                </a:lnTo>
                <a:lnTo>
                  <a:pt x="545668" y="91440"/>
                </a:lnTo>
                <a:close/>
              </a:path>
              <a:path w="781050" h="716279">
                <a:moveTo>
                  <a:pt x="302182" y="45720"/>
                </a:moveTo>
                <a:lnTo>
                  <a:pt x="286786" y="46990"/>
                </a:lnTo>
                <a:lnTo>
                  <a:pt x="278511" y="48260"/>
                </a:lnTo>
                <a:lnTo>
                  <a:pt x="259298" y="48260"/>
                </a:lnTo>
                <a:lnTo>
                  <a:pt x="246483" y="53340"/>
                </a:lnTo>
                <a:lnTo>
                  <a:pt x="238832" y="62230"/>
                </a:lnTo>
                <a:lnTo>
                  <a:pt x="235115" y="73660"/>
                </a:lnTo>
                <a:lnTo>
                  <a:pt x="545312" y="73660"/>
                </a:lnTo>
                <a:lnTo>
                  <a:pt x="544644" y="72390"/>
                </a:lnTo>
                <a:lnTo>
                  <a:pt x="325678" y="72390"/>
                </a:lnTo>
                <a:lnTo>
                  <a:pt x="325310" y="66040"/>
                </a:lnTo>
                <a:lnTo>
                  <a:pt x="317442" y="49530"/>
                </a:lnTo>
                <a:lnTo>
                  <a:pt x="302182" y="45720"/>
                </a:lnTo>
                <a:close/>
              </a:path>
              <a:path w="781050" h="716279">
                <a:moveTo>
                  <a:pt x="480846" y="35560"/>
                </a:moveTo>
                <a:lnTo>
                  <a:pt x="299583" y="35560"/>
                </a:lnTo>
                <a:lnTo>
                  <a:pt x="314920" y="38100"/>
                </a:lnTo>
                <a:lnTo>
                  <a:pt x="327892" y="46990"/>
                </a:lnTo>
                <a:lnTo>
                  <a:pt x="334314" y="66040"/>
                </a:lnTo>
                <a:lnTo>
                  <a:pt x="334860" y="72390"/>
                </a:lnTo>
                <a:lnTo>
                  <a:pt x="445579" y="72390"/>
                </a:lnTo>
                <a:lnTo>
                  <a:pt x="445935" y="66040"/>
                </a:lnTo>
                <a:lnTo>
                  <a:pt x="452462" y="46990"/>
                </a:lnTo>
                <a:lnTo>
                  <a:pt x="465489" y="38100"/>
                </a:lnTo>
                <a:lnTo>
                  <a:pt x="480846" y="35560"/>
                </a:lnTo>
                <a:close/>
              </a:path>
              <a:path w="781050" h="716279">
                <a:moveTo>
                  <a:pt x="475189" y="40640"/>
                </a:moveTo>
                <a:lnTo>
                  <a:pt x="462427" y="40640"/>
                </a:lnTo>
                <a:lnTo>
                  <a:pt x="457126" y="48260"/>
                </a:lnTo>
                <a:lnTo>
                  <a:pt x="455117" y="66040"/>
                </a:lnTo>
                <a:lnTo>
                  <a:pt x="454571" y="72390"/>
                </a:lnTo>
                <a:lnTo>
                  <a:pt x="544644" y="72390"/>
                </a:lnTo>
                <a:lnTo>
                  <a:pt x="535961" y="55880"/>
                </a:lnTo>
                <a:lnTo>
                  <a:pt x="521431" y="48260"/>
                </a:lnTo>
                <a:lnTo>
                  <a:pt x="499579" y="48260"/>
                </a:lnTo>
                <a:lnTo>
                  <a:pt x="475189" y="40640"/>
                </a:lnTo>
                <a:close/>
              </a:path>
              <a:path w="781050" h="716279">
                <a:moveTo>
                  <a:pt x="344219" y="0"/>
                </a:moveTo>
                <a:lnTo>
                  <a:pt x="314399" y="0"/>
                </a:lnTo>
                <a:lnTo>
                  <a:pt x="295616" y="17780"/>
                </a:lnTo>
                <a:lnTo>
                  <a:pt x="286067" y="36830"/>
                </a:lnTo>
                <a:lnTo>
                  <a:pt x="299583" y="35560"/>
                </a:lnTo>
                <a:lnTo>
                  <a:pt x="493723" y="35560"/>
                </a:lnTo>
                <a:lnTo>
                  <a:pt x="493086" y="34290"/>
                </a:lnTo>
                <a:lnTo>
                  <a:pt x="388683" y="34290"/>
                </a:lnTo>
                <a:lnTo>
                  <a:pt x="386880" y="33020"/>
                </a:lnTo>
                <a:lnTo>
                  <a:pt x="344219" y="0"/>
                </a:lnTo>
                <a:close/>
              </a:path>
              <a:path w="781050" h="716279">
                <a:moveTo>
                  <a:pt x="493723" y="35560"/>
                </a:moveTo>
                <a:lnTo>
                  <a:pt x="480846" y="35560"/>
                </a:lnTo>
                <a:lnTo>
                  <a:pt x="494360" y="36830"/>
                </a:lnTo>
                <a:lnTo>
                  <a:pt x="493723" y="35560"/>
                </a:lnTo>
                <a:close/>
              </a:path>
              <a:path w="781050" h="716279">
                <a:moveTo>
                  <a:pt x="466028" y="0"/>
                </a:moveTo>
                <a:lnTo>
                  <a:pt x="436208" y="0"/>
                </a:lnTo>
                <a:lnTo>
                  <a:pt x="393547" y="33020"/>
                </a:lnTo>
                <a:lnTo>
                  <a:pt x="391744" y="34290"/>
                </a:lnTo>
                <a:lnTo>
                  <a:pt x="493086" y="34290"/>
                </a:lnTo>
                <a:lnTo>
                  <a:pt x="484810" y="17780"/>
                </a:lnTo>
                <a:lnTo>
                  <a:pt x="466028" y="0"/>
                </a:lnTo>
                <a:close/>
              </a:path>
              <a:path w="781050" h="716279">
                <a:moveTo>
                  <a:pt x="581850" y="652449"/>
                </a:moveTo>
                <a:lnTo>
                  <a:pt x="198221" y="652449"/>
                </a:lnTo>
                <a:lnTo>
                  <a:pt x="195694" y="653707"/>
                </a:lnTo>
                <a:lnTo>
                  <a:pt x="193890" y="655688"/>
                </a:lnTo>
                <a:lnTo>
                  <a:pt x="151765" y="700506"/>
                </a:lnTo>
                <a:lnTo>
                  <a:pt x="146189" y="706272"/>
                </a:lnTo>
                <a:lnTo>
                  <a:pt x="150507" y="715810"/>
                </a:lnTo>
                <a:lnTo>
                  <a:pt x="629742" y="715810"/>
                </a:lnTo>
                <a:lnTo>
                  <a:pt x="634428" y="706272"/>
                </a:lnTo>
                <a:lnTo>
                  <a:pt x="628116" y="699973"/>
                </a:lnTo>
                <a:lnTo>
                  <a:pt x="585990" y="655320"/>
                </a:lnTo>
                <a:lnTo>
                  <a:pt x="584200" y="653338"/>
                </a:lnTo>
                <a:lnTo>
                  <a:pt x="581850" y="652449"/>
                </a:lnTo>
                <a:close/>
              </a:path>
              <a:path w="781050" h="716279">
                <a:moveTo>
                  <a:pt x="526948" y="571792"/>
                </a:moveTo>
                <a:lnTo>
                  <a:pt x="253301" y="571792"/>
                </a:lnTo>
                <a:lnTo>
                  <a:pt x="271487" y="652449"/>
                </a:lnTo>
                <a:lnTo>
                  <a:pt x="508939" y="652449"/>
                </a:lnTo>
                <a:lnTo>
                  <a:pt x="526948" y="57179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06" name="PlaceHolder 1"/>
          <p:cNvSpPr>
            <a:spLocks noGrp="1"/>
          </p:cNvSpPr>
          <p:nvPr>
            <p:ph type="title"/>
          </p:nvPr>
        </p:nvSpPr>
        <p:spPr>
          <a:xfrm>
            <a:off x="3031200" y="1472760"/>
            <a:ext cx="14228640" cy="1807200"/>
          </a:xfrm>
          <a:prstGeom prst="rect">
            <a:avLst/>
          </a:prstGeom>
          <a:noFill/>
          <a:ln w="0">
            <a:noFill/>
          </a:ln>
        </p:spPr>
        <p:txBody>
          <a:bodyPr lIns="0" rIns="0" tIns="90720" bIns="0" anchor="t">
            <a:noAutofit/>
          </a:bodyPr>
          <a:p>
            <a:pPr marL="12600" indent="0">
              <a:lnSpc>
                <a:spcPct val="100000"/>
              </a:lnSpc>
              <a:spcBef>
                <a:spcPts val="99"/>
              </a:spcBef>
              <a:buNone/>
              <a:tabLst>
                <a:tab algn="l" pos="0"/>
              </a:tabLst>
            </a:pPr>
            <a:r>
              <a:rPr b="1" lang="en-US" sz="6800" spc="-460" strike="noStrike">
                <a:solidFill>
                  <a:srgbClr val="262626"/>
                </a:solidFill>
                <a:latin typeface="Gill Sans MT"/>
              </a:rPr>
              <a:t> </a:t>
            </a:r>
            <a:r>
              <a:rPr b="1" lang="en-US" sz="6800" spc="-287" strike="noStrike">
                <a:solidFill>
                  <a:srgbClr val="262626"/>
                </a:solidFill>
                <a:latin typeface="Gill Sans MT"/>
              </a:rPr>
              <a:t>Core</a:t>
            </a:r>
            <a:r>
              <a:rPr b="1" lang="en-US" sz="6800" spc="-457" strike="noStrike">
                <a:solidFill>
                  <a:srgbClr val="262626"/>
                </a:solidFill>
                <a:latin typeface="Gill Sans MT"/>
              </a:rPr>
              <a:t> </a:t>
            </a:r>
            <a:r>
              <a:rPr b="1" lang="en-US" sz="6800" spc="-26" strike="noStrike">
                <a:solidFill>
                  <a:srgbClr val="262626"/>
                </a:solidFill>
                <a:latin typeface="Gill Sans MT"/>
              </a:rPr>
              <a:t>Objectives</a:t>
            </a:r>
            <a:endParaRPr b="0" lang="en-US" sz="6800" spc="-1" strike="noStrike">
              <a:solidFill>
                <a:srgbClr val="000000"/>
              </a:solidFill>
              <a:latin typeface="Arial"/>
            </a:endParaRPr>
          </a:p>
        </p:txBody>
      </p:sp>
      <p:grpSp>
        <p:nvGrpSpPr>
          <p:cNvPr id="107" name="object 11"/>
          <p:cNvGrpSpPr/>
          <p:nvPr/>
        </p:nvGrpSpPr>
        <p:grpSpPr>
          <a:xfrm>
            <a:off x="989640" y="1692360"/>
            <a:ext cx="843840" cy="844200"/>
            <a:chOff x="989640" y="1692360"/>
            <a:chExt cx="843840" cy="844200"/>
          </a:xfrm>
        </p:grpSpPr>
        <p:sp>
          <p:nvSpPr>
            <p:cNvPr id="108" name="object 12"/>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09" name="object 13"/>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10" name="object 14"/>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53" y="518782"/>
                  </a:moveTo>
                  <a:lnTo>
                    <a:pt x="839546" y="473151"/>
                  </a:lnTo>
                  <a:lnTo>
                    <a:pt x="821931" y="430618"/>
                  </a:lnTo>
                  <a:lnTo>
                    <a:pt x="793902" y="394106"/>
                  </a:lnTo>
                  <a:lnTo>
                    <a:pt x="399796" y="0"/>
                  </a:lnTo>
                  <a:lnTo>
                    <a:pt x="150710" y="249085"/>
                  </a:lnTo>
                  <a:lnTo>
                    <a:pt x="173697" y="272084"/>
                  </a:lnTo>
                  <a:lnTo>
                    <a:pt x="51650" y="394131"/>
                  </a:lnTo>
                  <a:lnTo>
                    <a:pt x="23622" y="430644"/>
                  </a:lnTo>
                  <a:lnTo>
                    <a:pt x="6007" y="473176"/>
                  </a:lnTo>
                  <a:lnTo>
                    <a:pt x="0" y="518807"/>
                  </a:lnTo>
                  <a:lnTo>
                    <a:pt x="381" y="530352"/>
                  </a:lnTo>
                  <a:lnTo>
                    <a:pt x="9359" y="575500"/>
                  </a:lnTo>
                  <a:lnTo>
                    <a:pt x="29718" y="616775"/>
                  </a:lnTo>
                  <a:lnTo>
                    <a:pt x="59867" y="651167"/>
                  </a:lnTo>
                  <a:lnTo>
                    <a:pt x="98082" y="676681"/>
                  </a:lnTo>
                  <a:lnTo>
                    <a:pt x="141668" y="691489"/>
                  </a:lnTo>
                  <a:lnTo>
                    <a:pt x="176060" y="694867"/>
                  </a:lnTo>
                  <a:lnTo>
                    <a:pt x="187604" y="694486"/>
                  </a:lnTo>
                  <a:lnTo>
                    <a:pt x="232740" y="685507"/>
                  </a:lnTo>
                  <a:lnTo>
                    <a:pt x="274027" y="665149"/>
                  </a:lnTo>
                  <a:lnTo>
                    <a:pt x="422783" y="521169"/>
                  </a:lnTo>
                  <a:lnTo>
                    <a:pt x="544817" y="643191"/>
                  </a:lnTo>
                  <a:lnTo>
                    <a:pt x="581329" y="671220"/>
                  </a:lnTo>
                  <a:lnTo>
                    <a:pt x="623862" y="688835"/>
                  </a:lnTo>
                  <a:lnTo>
                    <a:pt x="669493" y="694842"/>
                  </a:lnTo>
                  <a:lnTo>
                    <a:pt x="681037" y="694474"/>
                  </a:lnTo>
                  <a:lnTo>
                    <a:pt x="726186" y="685482"/>
                  </a:lnTo>
                  <a:lnTo>
                    <a:pt x="767461" y="665124"/>
                  </a:lnTo>
                  <a:lnTo>
                    <a:pt x="801852" y="634987"/>
                  </a:lnTo>
                  <a:lnTo>
                    <a:pt x="827379" y="596773"/>
                  </a:lnTo>
                  <a:lnTo>
                    <a:pt x="842175" y="553186"/>
                  </a:lnTo>
                  <a:lnTo>
                    <a:pt x="845185" y="530326"/>
                  </a:lnTo>
                  <a:lnTo>
                    <a:pt x="845553"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111" name="object 15"/>
          <p:cNvGrpSpPr/>
          <p:nvPr/>
        </p:nvGrpSpPr>
        <p:grpSpPr>
          <a:xfrm>
            <a:off x="0" y="0"/>
            <a:ext cx="14534640" cy="946800"/>
            <a:chOff x="0" y="0"/>
            <a:chExt cx="14534640" cy="946800"/>
          </a:xfrm>
        </p:grpSpPr>
        <p:sp>
          <p:nvSpPr>
            <p:cNvPr id="112" name="object 16"/>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13" name="object 17"/>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14" name="object 18"/>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15" name="object 19"/>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16" name="PlaceHolder 2"/>
          <p:cNvSpPr>
            <a:spLocks noGrp="1"/>
          </p:cNvSpPr>
          <p:nvPr>
            <p:ph type="sldNum" idx="22"/>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FC699732-2E30-4CDA-A671-6DA594FAC98A}"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object 2"/>
          <p:cNvSpPr/>
          <p:nvPr/>
        </p:nvSpPr>
        <p:spPr>
          <a:xfrm>
            <a:off x="10712520" y="6222600"/>
            <a:ext cx="6380640" cy="17136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41" strike="noStrike">
                <a:solidFill>
                  <a:srgbClr val="262626"/>
                </a:solidFill>
                <a:latin typeface="Gill Sans MT"/>
              </a:rPr>
              <a:t>Computer</a:t>
            </a:r>
            <a:r>
              <a:rPr b="1" lang="en-US" sz="2600" spc="-86" strike="noStrike">
                <a:solidFill>
                  <a:srgbClr val="262626"/>
                </a:solidFill>
                <a:latin typeface="Gill Sans MT"/>
              </a:rPr>
              <a:t> </a:t>
            </a:r>
            <a:r>
              <a:rPr b="1" lang="en-US" sz="2600" spc="-1" strike="noStrike">
                <a:solidFill>
                  <a:srgbClr val="262626"/>
                </a:solidFill>
                <a:latin typeface="Gill Sans MT"/>
              </a:rPr>
              <a:t>Vision:</a:t>
            </a:r>
            <a:r>
              <a:rPr b="1" lang="en-US" sz="2600" spc="-80" strike="noStrike">
                <a:solidFill>
                  <a:srgbClr val="262626"/>
                </a:solidFill>
                <a:latin typeface="Gill Sans MT"/>
              </a:rPr>
              <a:t> </a:t>
            </a:r>
            <a:r>
              <a:rPr b="1" lang="en-US" sz="2600" spc="-1" strike="noStrike">
                <a:solidFill>
                  <a:srgbClr val="262626"/>
                </a:solidFill>
                <a:latin typeface="Gill Sans MT"/>
              </a:rPr>
              <a:t>High-</a:t>
            </a:r>
            <a:r>
              <a:rPr b="1" lang="en-US" sz="2600" spc="-12" strike="noStrike">
                <a:solidFill>
                  <a:srgbClr val="262626"/>
                </a:solidFill>
                <a:latin typeface="Gill Sans MT"/>
              </a:rPr>
              <a:t>Level Interpretation</a:t>
            </a:r>
            <a:endParaRPr b="0" lang="en-US" sz="2600" spc="-1" strike="noStrike">
              <a:solidFill>
                <a:srgbClr val="000000"/>
              </a:solidFill>
              <a:latin typeface="Arial"/>
            </a:endParaRPr>
          </a:p>
          <a:p>
            <a:pPr marL="12600">
              <a:lnSpc>
                <a:spcPct val="100000"/>
              </a:lnSpc>
              <a:spcBef>
                <a:spcPts val="2840"/>
              </a:spcBef>
            </a:pPr>
            <a:r>
              <a:rPr b="0" lang="en-US" sz="1800" spc="92" strike="noStrike">
                <a:solidFill>
                  <a:srgbClr val="262626"/>
                </a:solidFill>
                <a:latin typeface="Gill Sans MT"/>
              </a:rPr>
              <a:t>Enables</a:t>
            </a:r>
            <a:r>
              <a:rPr b="0" lang="en-US" sz="1800" spc="-114" strike="noStrike">
                <a:solidFill>
                  <a:srgbClr val="262626"/>
                </a:solidFill>
                <a:latin typeface="Gill Sans MT"/>
              </a:rPr>
              <a:t> </a:t>
            </a:r>
            <a:r>
              <a:rPr b="0" lang="en-US" sz="1800" spc="92" strike="noStrike">
                <a:solidFill>
                  <a:srgbClr val="262626"/>
                </a:solidFill>
                <a:latin typeface="Gill Sans MT"/>
              </a:rPr>
              <a:t>machines</a:t>
            </a:r>
            <a:r>
              <a:rPr b="0" lang="en-US" sz="1800" spc="-114" strike="noStrike">
                <a:solidFill>
                  <a:srgbClr val="262626"/>
                </a:solidFill>
                <a:latin typeface="Gill Sans MT"/>
              </a:rPr>
              <a:t> </a:t>
            </a:r>
            <a:r>
              <a:rPr b="0" lang="en-US" sz="1800" spc="-41" strike="noStrike">
                <a:solidFill>
                  <a:srgbClr val="262626"/>
                </a:solidFill>
                <a:latin typeface="Gill Sans MT"/>
              </a:rPr>
              <a:t>to</a:t>
            </a:r>
            <a:r>
              <a:rPr b="0" lang="en-US" sz="1800" spc="-111" strike="noStrike">
                <a:solidFill>
                  <a:srgbClr val="262626"/>
                </a:solidFill>
                <a:latin typeface="Gill Sans MT"/>
              </a:rPr>
              <a:t> </a:t>
            </a:r>
            <a:r>
              <a:rPr b="0" lang="en-US" sz="1800" spc="58" strike="noStrike">
                <a:solidFill>
                  <a:srgbClr val="262626"/>
                </a:solidFill>
                <a:latin typeface="Gill Sans MT"/>
              </a:rPr>
              <a:t>understand</a:t>
            </a:r>
            <a:r>
              <a:rPr b="0" lang="en-US" sz="1800" spc="-114" strike="noStrike">
                <a:solidFill>
                  <a:srgbClr val="262626"/>
                </a:solidFill>
                <a:latin typeface="Gill Sans MT"/>
              </a:rPr>
              <a:t> </a:t>
            </a:r>
            <a:r>
              <a:rPr b="0" lang="en-US" sz="1800" spc="131" strike="noStrike">
                <a:solidFill>
                  <a:srgbClr val="262626"/>
                </a:solidFill>
                <a:latin typeface="Gill Sans MT"/>
              </a:rPr>
              <a:t>and</a:t>
            </a:r>
            <a:r>
              <a:rPr b="0" lang="en-US" sz="1800" spc="-114" strike="noStrike">
                <a:solidFill>
                  <a:srgbClr val="262626"/>
                </a:solidFill>
                <a:latin typeface="Gill Sans MT"/>
              </a:rPr>
              <a:t> </a:t>
            </a:r>
            <a:r>
              <a:rPr b="0" lang="en-US" sz="1800" spc="41" strike="noStrike">
                <a:solidFill>
                  <a:srgbClr val="262626"/>
                </a:solidFill>
                <a:latin typeface="Gill Sans MT"/>
              </a:rPr>
              <a:t>reason</a:t>
            </a:r>
            <a:r>
              <a:rPr b="0" lang="en-US" sz="1800" spc="-111" strike="noStrike">
                <a:solidFill>
                  <a:srgbClr val="262626"/>
                </a:solidFill>
                <a:latin typeface="Gill Sans MT"/>
              </a:rPr>
              <a:t> </a:t>
            </a:r>
            <a:r>
              <a:rPr b="0" lang="en-US" sz="1800" spc="58" strike="noStrike">
                <a:solidFill>
                  <a:srgbClr val="262626"/>
                </a:solidFill>
                <a:latin typeface="Gill Sans MT"/>
              </a:rPr>
              <a:t>about</a:t>
            </a:r>
            <a:r>
              <a:rPr b="0" lang="en-US" sz="1800" spc="-114" strike="noStrike">
                <a:solidFill>
                  <a:srgbClr val="262626"/>
                </a:solidFill>
                <a:latin typeface="Gill Sans MT"/>
              </a:rPr>
              <a:t> </a:t>
            </a:r>
            <a:r>
              <a:rPr b="0" lang="en-US" sz="1800" spc="60" strike="noStrike">
                <a:solidFill>
                  <a:srgbClr val="262626"/>
                </a:solidFill>
                <a:latin typeface="Gill Sans MT"/>
              </a:rPr>
              <a:t>visual</a:t>
            </a:r>
            <a:r>
              <a:rPr b="0" lang="en-US" sz="1800" spc="-114" strike="noStrike">
                <a:solidFill>
                  <a:srgbClr val="262626"/>
                </a:solidFill>
                <a:latin typeface="Gill Sans MT"/>
              </a:rPr>
              <a:t> </a:t>
            </a:r>
            <a:r>
              <a:rPr b="0" lang="en-US" sz="1800" spc="92" strike="noStrike">
                <a:solidFill>
                  <a:srgbClr val="262626"/>
                </a:solidFill>
                <a:latin typeface="Gill Sans MT"/>
              </a:rPr>
              <a:t>scenes</a:t>
            </a:r>
            <a:endParaRPr b="0" lang="en-US" sz="1800" spc="-1" strike="noStrike">
              <a:solidFill>
                <a:srgbClr val="000000"/>
              </a:solidFill>
              <a:latin typeface="Arial"/>
            </a:endParaRPr>
          </a:p>
        </p:txBody>
      </p:sp>
      <p:sp>
        <p:nvSpPr>
          <p:cNvPr id="118" name="object 3"/>
          <p:cNvSpPr/>
          <p:nvPr/>
        </p:nvSpPr>
        <p:spPr>
          <a:xfrm>
            <a:off x="10712520" y="4167000"/>
            <a:ext cx="5961600" cy="14392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58" strike="noStrike">
                <a:solidFill>
                  <a:srgbClr val="262626"/>
                </a:solidFill>
                <a:latin typeface="Gill Sans MT"/>
              </a:rPr>
              <a:t>Machine</a:t>
            </a:r>
            <a:r>
              <a:rPr b="1" lang="en-US" sz="2600" spc="-114" strike="noStrike">
                <a:solidFill>
                  <a:srgbClr val="262626"/>
                </a:solidFill>
                <a:latin typeface="Gill Sans MT"/>
              </a:rPr>
              <a:t> </a:t>
            </a:r>
            <a:r>
              <a:rPr b="1" lang="en-US" sz="2600" spc="-1" strike="noStrike">
                <a:solidFill>
                  <a:srgbClr val="262626"/>
                </a:solidFill>
                <a:latin typeface="Gill Sans MT"/>
              </a:rPr>
              <a:t>Vision:</a:t>
            </a:r>
            <a:r>
              <a:rPr b="1" lang="en-US" sz="2600" spc="-111" strike="noStrike">
                <a:solidFill>
                  <a:srgbClr val="262626"/>
                </a:solidFill>
                <a:latin typeface="Gill Sans MT"/>
              </a:rPr>
              <a:t> </a:t>
            </a:r>
            <a:r>
              <a:rPr b="1" lang="en-US" sz="2600" spc="-1" strike="noStrike">
                <a:solidFill>
                  <a:srgbClr val="262626"/>
                </a:solidFill>
                <a:latin typeface="Gill Sans MT"/>
              </a:rPr>
              <a:t>Industrial</a:t>
            </a:r>
            <a:r>
              <a:rPr b="1" lang="en-US" sz="2600" spc="-111" strike="noStrike">
                <a:solidFill>
                  <a:srgbClr val="262626"/>
                </a:solidFill>
                <a:latin typeface="Gill Sans MT"/>
              </a:rPr>
              <a:t> </a:t>
            </a:r>
            <a:r>
              <a:rPr b="1" lang="en-US" sz="2600" spc="-21" strike="noStrike">
                <a:solidFill>
                  <a:srgbClr val="262626"/>
                </a:solidFill>
                <a:latin typeface="Gill Sans MT"/>
              </a:rPr>
              <a:t>Automation</a:t>
            </a:r>
            <a:endParaRPr b="0" lang="en-US" sz="2600" spc="-1" strike="noStrike">
              <a:solidFill>
                <a:srgbClr val="000000"/>
              </a:solidFill>
              <a:latin typeface="Arial"/>
            </a:endParaRPr>
          </a:p>
          <a:p>
            <a:pPr marL="12600">
              <a:lnSpc>
                <a:spcPct val="100000"/>
              </a:lnSpc>
              <a:spcBef>
                <a:spcPts val="2840"/>
              </a:spcBef>
            </a:pPr>
            <a:r>
              <a:rPr b="0" lang="en-US" sz="1800" spc="-1" strike="noStrike">
                <a:solidFill>
                  <a:srgbClr val="262626"/>
                </a:solidFill>
                <a:latin typeface="Gill Sans MT"/>
              </a:rPr>
              <a:t>Tailored</a:t>
            </a:r>
            <a:r>
              <a:rPr b="0" lang="en-US" sz="1800" spc="-92" strike="noStrike">
                <a:solidFill>
                  <a:srgbClr val="262626"/>
                </a:solidFill>
                <a:latin typeface="Gill Sans MT"/>
              </a:rPr>
              <a:t> </a:t>
            </a:r>
            <a:r>
              <a:rPr b="0" lang="en-US" sz="1800" spc="-46" strike="noStrike">
                <a:solidFill>
                  <a:srgbClr val="262626"/>
                </a:solidFill>
                <a:latin typeface="Gill Sans MT"/>
              </a:rPr>
              <a:t>for</a:t>
            </a:r>
            <a:r>
              <a:rPr b="0" lang="en-US" sz="1800" spc="-92" strike="noStrike">
                <a:solidFill>
                  <a:srgbClr val="262626"/>
                </a:solidFill>
                <a:latin typeface="Gill Sans MT"/>
              </a:rPr>
              <a:t> </a:t>
            </a:r>
            <a:r>
              <a:rPr b="0" lang="en-US" sz="1800" spc="52" strike="noStrike">
                <a:solidFill>
                  <a:srgbClr val="262626"/>
                </a:solidFill>
                <a:latin typeface="Gill Sans MT"/>
              </a:rPr>
              <a:t>inspection</a:t>
            </a:r>
            <a:r>
              <a:rPr b="0" lang="en-US" sz="1800" spc="-92" strike="noStrike">
                <a:solidFill>
                  <a:srgbClr val="262626"/>
                </a:solidFill>
                <a:latin typeface="Gill Sans MT"/>
              </a:rPr>
              <a:t> </a:t>
            </a:r>
            <a:r>
              <a:rPr b="0" lang="en-US" sz="1800" spc="131" strike="noStrike">
                <a:solidFill>
                  <a:srgbClr val="262626"/>
                </a:solidFill>
                <a:latin typeface="Gill Sans MT"/>
              </a:rPr>
              <a:t>and</a:t>
            </a:r>
            <a:r>
              <a:rPr b="0" lang="en-US" sz="1800" spc="-92" strike="noStrike">
                <a:solidFill>
                  <a:srgbClr val="262626"/>
                </a:solidFill>
                <a:latin typeface="Gill Sans MT"/>
              </a:rPr>
              <a:t> </a:t>
            </a:r>
            <a:r>
              <a:rPr b="0" lang="en-US" sz="1800" spc="46" strike="noStrike">
                <a:solidFill>
                  <a:srgbClr val="262626"/>
                </a:solidFill>
                <a:latin typeface="Gill Sans MT"/>
              </a:rPr>
              <a:t>quality</a:t>
            </a:r>
            <a:r>
              <a:rPr b="0" lang="en-US" sz="1800" spc="-92" strike="noStrike">
                <a:solidFill>
                  <a:srgbClr val="262626"/>
                </a:solidFill>
                <a:latin typeface="Gill Sans MT"/>
              </a:rPr>
              <a:t> </a:t>
            </a:r>
            <a:r>
              <a:rPr b="0" lang="en-US" sz="1800" spc="-1" strike="noStrike">
                <a:solidFill>
                  <a:srgbClr val="262626"/>
                </a:solidFill>
                <a:latin typeface="Gill Sans MT"/>
              </a:rPr>
              <a:t>control</a:t>
            </a:r>
            <a:r>
              <a:rPr b="0" lang="en-US" sz="1800" spc="-92" strike="noStrike">
                <a:solidFill>
                  <a:srgbClr val="262626"/>
                </a:solidFill>
                <a:latin typeface="Gill Sans MT"/>
              </a:rPr>
              <a:t> </a:t>
            </a:r>
            <a:r>
              <a:rPr b="0" lang="en-US" sz="1800" spc="-1" strike="noStrike">
                <a:solidFill>
                  <a:srgbClr val="262626"/>
                </a:solidFill>
                <a:latin typeface="Gill Sans MT"/>
              </a:rPr>
              <a:t>in</a:t>
            </a:r>
            <a:r>
              <a:rPr b="0" lang="en-US" sz="1800" spc="-92" strike="noStrike">
                <a:solidFill>
                  <a:srgbClr val="262626"/>
                </a:solidFill>
                <a:latin typeface="Gill Sans MT"/>
              </a:rPr>
              <a:t> </a:t>
            </a:r>
            <a:r>
              <a:rPr b="0" lang="en-US" sz="1800" spc="-12" strike="noStrike">
                <a:solidFill>
                  <a:srgbClr val="262626"/>
                </a:solidFill>
                <a:latin typeface="Gill Sans MT"/>
              </a:rPr>
              <a:t>factories</a:t>
            </a:r>
            <a:endParaRPr b="0" lang="en-US" sz="1800" spc="-1" strike="noStrike">
              <a:solidFill>
                <a:srgbClr val="000000"/>
              </a:solidFill>
              <a:latin typeface="Arial"/>
            </a:endParaRPr>
          </a:p>
        </p:txBody>
      </p:sp>
      <p:sp>
        <p:nvSpPr>
          <p:cNvPr id="119" name="object 4"/>
          <p:cNvSpPr/>
          <p:nvPr/>
        </p:nvSpPr>
        <p:spPr>
          <a:xfrm>
            <a:off x="3063960" y="4167000"/>
            <a:ext cx="5786280" cy="4061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 strike="noStrike">
                <a:solidFill>
                  <a:srgbClr val="262626"/>
                </a:solidFill>
                <a:latin typeface="Gill Sans MT"/>
              </a:rPr>
              <a:t>Image</a:t>
            </a:r>
            <a:r>
              <a:rPr b="1" lang="en-US" sz="2600" spc="-145" strike="noStrike">
                <a:solidFill>
                  <a:srgbClr val="262626"/>
                </a:solidFill>
                <a:latin typeface="Gill Sans MT"/>
              </a:rPr>
              <a:t> </a:t>
            </a:r>
            <a:r>
              <a:rPr b="1" lang="en-US" sz="2600" spc="38" strike="noStrike">
                <a:solidFill>
                  <a:srgbClr val="262626"/>
                </a:solidFill>
                <a:latin typeface="Gill Sans MT"/>
              </a:rPr>
              <a:t>Processing:</a:t>
            </a:r>
            <a:r>
              <a:rPr b="1" lang="en-US" sz="2600" spc="-145" strike="noStrike">
                <a:solidFill>
                  <a:srgbClr val="262626"/>
                </a:solidFill>
                <a:latin typeface="Gill Sans MT"/>
              </a:rPr>
              <a:t> </a:t>
            </a:r>
            <a:r>
              <a:rPr b="1" lang="en-US" sz="2600" spc="66" strike="noStrike">
                <a:solidFill>
                  <a:srgbClr val="262626"/>
                </a:solidFill>
                <a:latin typeface="Gill Sans MT"/>
              </a:rPr>
              <a:t>Enhancing</a:t>
            </a:r>
            <a:r>
              <a:rPr b="1" lang="en-US" sz="2600" spc="-145" strike="noStrike">
                <a:solidFill>
                  <a:srgbClr val="262626"/>
                </a:solidFill>
                <a:latin typeface="Gill Sans MT"/>
              </a:rPr>
              <a:t> </a:t>
            </a:r>
            <a:r>
              <a:rPr b="1" lang="en-US" sz="2600" spc="-12" strike="noStrike">
                <a:solidFill>
                  <a:srgbClr val="262626"/>
                </a:solidFill>
                <a:latin typeface="Gill Sans MT"/>
              </a:rPr>
              <a:t>Visual Quality</a:t>
            </a:r>
            <a:endParaRPr b="0" lang="en-US" sz="2600" spc="-1" strike="noStrike">
              <a:solidFill>
                <a:srgbClr val="000000"/>
              </a:solidFill>
              <a:latin typeface="Arial"/>
            </a:endParaRPr>
          </a:p>
          <a:p>
            <a:pPr marL="12600">
              <a:lnSpc>
                <a:spcPct val="100000"/>
              </a:lnSpc>
              <a:spcBef>
                <a:spcPts val="2840"/>
              </a:spcBef>
            </a:pPr>
            <a:r>
              <a:rPr b="0" lang="en-US" sz="1800" spc="100" strike="noStrike">
                <a:solidFill>
                  <a:srgbClr val="262626"/>
                </a:solidFill>
                <a:latin typeface="Gill Sans MT"/>
              </a:rPr>
              <a:t>Focuses</a:t>
            </a:r>
            <a:r>
              <a:rPr b="0" lang="en-US" sz="1800" spc="-111" strike="noStrike">
                <a:solidFill>
                  <a:srgbClr val="262626"/>
                </a:solidFill>
                <a:latin typeface="Gill Sans MT"/>
              </a:rPr>
              <a:t> </a:t>
            </a:r>
            <a:r>
              <a:rPr b="0" lang="en-US" sz="1800" spc="66" strike="noStrike">
                <a:solidFill>
                  <a:srgbClr val="262626"/>
                </a:solidFill>
                <a:latin typeface="Gill Sans MT"/>
              </a:rPr>
              <a:t>on</a:t>
            </a:r>
            <a:r>
              <a:rPr b="0" lang="en-US" sz="1800" spc="-111" strike="noStrike">
                <a:solidFill>
                  <a:srgbClr val="262626"/>
                </a:solidFill>
                <a:latin typeface="Gill Sans MT"/>
              </a:rPr>
              <a:t> </a:t>
            </a:r>
            <a:r>
              <a:rPr b="0" lang="en-US" sz="1800" spc="-1" strike="noStrike">
                <a:solidFill>
                  <a:srgbClr val="262626"/>
                </a:solidFill>
                <a:latin typeface="Gill Sans MT"/>
              </a:rPr>
              <a:t>ﬁltering,</a:t>
            </a:r>
            <a:r>
              <a:rPr b="0" lang="en-US" sz="1800" spc="-106" strike="noStrike">
                <a:solidFill>
                  <a:srgbClr val="262626"/>
                </a:solidFill>
                <a:latin typeface="Gill Sans MT"/>
              </a:rPr>
              <a:t> </a:t>
            </a:r>
            <a:r>
              <a:rPr b="0" lang="en-US" sz="1800" spc="72" strike="noStrike">
                <a:solidFill>
                  <a:srgbClr val="262626"/>
                </a:solidFill>
                <a:latin typeface="Gill Sans MT"/>
              </a:rPr>
              <a:t>de-noising,</a:t>
            </a:r>
            <a:r>
              <a:rPr b="0" lang="en-US" sz="1800" spc="-111" strike="noStrike">
                <a:solidFill>
                  <a:srgbClr val="262626"/>
                </a:solidFill>
                <a:latin typeface="Gill Sans MT"/>
              </a:rPr>
              <a:t> </a:t>
            </a:r>
            <a:r>
              <a:rPr b="0" lang="en-US" sz="1800" spc="131" strike="noStrike">
                <a:solidFill>
                  <a:srgbClr val="262626"/>
                </a:solidFill>
                <a:latin typeface="Gill Sans MT"/>
              </a:rPr>
              <a:t>and</a:t>
            </a:r>
            <a:r>
              <a:rPr b="0" lang="en-US" sz="1800" spc="-111" strike="noStrike">
                <a:solidFill>
                  <a:srgbClr val="262626"/>
                </a:solidFill>
                <a:latin typeface="Gill Sans MT"/>
              </a:rPr>
              <a:t> </a:t>
            </a:r>
            <a:r>
              <a:rPr b="0" lang="en-US" sz="1800" spc="97" strike="noStrike">
                <a:solidFill>
                  <a:srgbClr val="262626"/>
                </a:solidFill>
                <a:latin typeface="Gill Sans MT"/>
              </a:rPr>
              <a:t>basic</a:t>
            </a:r>
            <a:r>
              <a:rPr b="0" lang="en-US" sz="1800" spc="-106" strike="noStrike">
                <a:solidFill>
                  <a:srgbClr val="262626"/>
                </a:solidFill>
                <a:latin typeface="Gill Sans MT"/>
              </a:rPr>
              <a:t> </a:t>
            </a:r>
            <a:r>
              <a:rPr b="0" lang="en-US" sz="1800" spc="46" strike="noStrike">
                <a:solidFill>
                  <a:srgbClr val="262626"/>
                </a:solidFill>
                <a:latin typeface="Gill Sans MT"/>
              </a:rPr>
              <a:t>adjustments</a:t>
            </a:r>
            <a:endParaRPr b="0" lang="en-US" sz="1800" spc="-1" strike="noStrike">
              <a:solidFill>
                <a:srgbClr val="000000"/>
              </a:solidFill>
              <a:latin typeface="Arial"/>
            </a:endParaRPr>
          </a:p>
          <a:p>
            <a:pPr marL="12600">
              <a:lnSpc>
                <a:spcPct val="100000"/>
              </a:lnSpc>
            </a:pPr>
            <a:endParaRPr b="0" lang="en-US" sz="1800" spc="-1" strike="noStrike">
              <a:solidFill>
                <a:srgbClr val="000000"/>
              </a:solidFill>
              <a:latin typeface="Arial"/>
            </a:endParaRPr>
          </a:p>
          <a:p>
            <a:pPr marL="12600">
              <a:lnSpc>
                <a:spcPct val="100000"/>
              </a:lnSpc>
              <a:spcBef>
                <a:spcPts val="771"/>
              </a:spcBef>
            </a:pPr>
            <a:endParaRPr b="0" lang="en-US" sz="1800" spc="-1" strike="noStrike">
              <a:solidFill>
                <a:srgbClr val="000000"/>
              </a:solidFill>
              <a:latin typeface="Arial"/>
            </a:endParaRPr>
          </a:p>
          <a:p>
            <a:pPr marL="12600">
              <a:lnSpc>
                <a:spcPct val="100000"/>
              </a:lnSpc>
            </a:pPr>
            <a:r>
              <a:rPr b="1" lang="en-US" sz="2600" spc="-1" strike="noStrike">
                <a:solidFill>
                  <a:srgbClr val="262626"/>
                </a:solidFill>
                <a:latin typeface="Gill Sans MT"/>
              </a:rPr>
              <a:t>Image</a:t>
            </a:r>
            <a:r>
              <a:rPr b="1" lang="en-US" sz="2600" spc="-32" strike="noStrike">
                <a:solidFill>
                  <a:srgbClr val="262626"/>
                </a:solidFill>
                <a:latin typeface="Gill Sans MT"/>
              </a:rPr>
              <a:t> </a:t>
            </a:r>
            <a:r>
              <a:rPr b="1" lang="en-US" sz="2600" spc="-1" strike="noStrike">
                <a:solidFill>
                  <a:srgbClr val="262626"/>
                </a:solidFill>
                <a:latin typeface="Gill Sans MT"/>
              </a:rPr>
              <a:t>Analysis:</a:t>
            </a:r>
            <a:r>
              <a:rPr b="1" lang="en-US" sz="2600" spc="-32" strike="noStrike">
                <a:solidFill>
                  <a:srgbClr val="262626"/>
                </a:solidFill>
                <a:latin typeface="Gill Sans MT"/>
              </a:rPr>
              <a:t> </a:t>
            </a:r>
            <a:r>
              <a:rPr b="1" lang="en-US" sz="2600" spc="-21" strike="noStrike">
                <a:solidFill>
                  <a:srgbClr val="262626"/>
                </a:solidFill>
                <a:latin typeface="Gill Sans MT"/>
              </a:rPr>
              <a:t>Quantitative</a:t>
            </a:r>
            <a:r>
              <a:rPr b="1" lang="en-US" sz="2600" spc="-26" strike="noStrike">
                <a:solidFill>
                  <a:srgbClr val="262626"/>
                </a:solidFill>
                <a:latin typeface="Gill Sans MT"/>
              </a:rPr>
              <a:t> </a:t>
            </a:r>
            <a:r>
              <a:rPr b="1" lang="en-US" sz="2600" spc="41" strike="noStrike">
                <a:solidFill>
                  <a:srgbClr val="262626"/>
                </a:solidFill>
                <a:latin typeface="Gill Sans MT"/>
              </a:rPr>
              <a:t>Insights</a:t>
            </a:r>
            <a:endParaRPr b="0" lang="en-US" sz="2600" spc="-1" strike="noStrike">
              <a:solidFill>
                <a:srgbClr val="000000"/>
              </a:solidFill>
              <a:latin typeface="Arial"/>
            </a:endParaRPr>
          </a:p>
          <a:p>
            <a:pPr marL="12600">
              <a:lnSpc>
                <a:spcPct val="100000"/>
              </a:lnSpc>
              <a:spcBef>
                <a:spcPts val="2840"/>
              </a:spcBef>
            </a:pPr>
            <a:r>
              <a:rPr b="0" lang="en-US" sz="1800" spc="-1" strike="noStrike">
                <a:solidFill>
                  <a:srgbClr val="262626"/>
                </a:solidFill>
                <a:latin typeface="Gill Sans MT"/>
              </a:rPr>
              <a:t>Extracts</a:t>
            </a:r>
            <a:r>
              <a:rPr b="0" lang="en-US" sz="1800" spc="-75" strike="noStrike">
                <a:solidFill>
                  <a:srgbClr val="262626"/>
                </a:solidFill>
                <a:latin typeface="Gill Sans MT"/>
              </a:rPr>
              <a:t> </a:t>
            </a:r>
            <a:r>
              <a:rPr b="0" lang="en-US" sz="1800" spc="58" strike="noStrike">
                <a:solidFill>
                  <a:srgbClr val="262626"/>
                </a:solidFill>
                <a:latin typeface="Gill Sans MT"/>
              </a:rPr>
              <a:t>measurements</a:t>
            </a:r>
            <a:r>
              <a:rPr b="0" lang="en-US" sz="1800" spc="-72" strike="noStrike">
                <a:solidFill>
                  <a:srgbClr val="262626"/>
                </a:solidFill>
                <a:latin typeface="Gill Sans MT"/>
              </a:rPr>
              <a:t> </a:t>
            </a:r>
            <a:r>
              <a:rPr b="0" lang="en-US" sz="1800" spc="131" strike="noStrike">
                <a:solidFill>
                  <a:srgbClr val="262626"/>
                </a:solidFill>
                <a:latin typeface="Gill Sans MT"/>
              </a:rPr>
              <a:t>and</a:t>
            </a:r>
            <a:r>
              <a:rPr b="0" lang="en-US" sz="1800" spc="-72" strike="noStrike">
                <a:solidFill>
                  <a:srgbClr val="262626"/>
                </a:solidFill>
                <a:latin typeface="Gill Sans MT"/>
              </a:rPr>
              <a:t> </a:t>
            </a:r>
            <a:r>
              <a:rPr b="0" lang="en-US" sz="1800" spc="-1" strike="noStrike">
                <a:solidFill>
                  <a:srgbClr val="262626"/>
                </a:solidFill>
                <a:latin typeface="Gill Sans MT"/>
              </a:rPr>
              <a:t>statistical</a:t>
            </a:r>
            <a:r>
              <a:rPr b="0" lang="en-US" sz="1800" spc="-72" strike="noStrike">
                <a:solidFill>
                  <a:srgbClr val="262626"/>
                </a:solidFill>
                <a:latin typeface="Gill Sans MT"/>
              </a:rPr>
              <a:t> </a:t>
            </a:r>
            <a:r>
              <a:rPr b="0" lang="en-US" sz="1800" spc="77" strike="noStrike">
                <a:solidFill>
                  <a:srgbClr val="262626"/>
                </a:solidFill>
                <a:latin typeface="Gill Sans MT"/>
              </a:rPr>
              <a:t>data</a:t>
            </a:r>
            <a:r>
              <a:rPr b="0" lang="en-US" sz="1800" spc="-72" strike="noStrike">
                <a:solidFill>
                  <a:srgbClr val="262626"/>
                </a:solidFill>
                <a:latin typeface="Gill Sans MT"/>
              </a:rPr>
              <a:t> </a:t>
            </a:r>
            <a:r>
              <a:rPr b="0" lang="en-US" sz="1800" spc="-1" strike="noStrike">
                <a:solidFill>
                  <a:srgbClr val="262626"/>
                </a:solidFill>
                <a:latin typeface="Gill Sans MT"/>
              </a:rPr>
              <a:t>from</a:t>
            </a:r>
            <a:r>
              <a:rPr b="0" lang="en-US" sz="1800" spc="-72" strike="noStrike">
                <a:solidFill>
                  <a:srgbClr val="262626"/>
                </a:solidFill>
                <a:latin typeface="Gill Sans MT"/>
              </a:rPr>
              <a:t> </a:t>
            </a:r>
            <a:r>
              <a:rPr b="0" lang="en-US" sz="1800" spc="100" strike="noStrike">
                <a:solidFill>
                  <a:srgbClr val="262626"/>
                </a:solidFill>
                <a:latin typeface="Gill Sans MT"/>
              </a:rPr>
              <a:t>images</a:t>
            </a:r>
            <a:endParaRPr b="0" lang="en-US" sz="1800" spc="-1" strike="noStrike">
              <a:solidFill>
                <a:srgbClr val="000000"/>
              </a:solidFill>
              <a:latin typeface="Arial"/>
            </a:endParaRPr>
          </a:p>
        </p:txBody>
      </p:sp>
      <p:sp>
        <p:nvSpPr>
          <p:cNvPr id="120" name="PlaceHolder 1"/>
          <p:cNvSpPr>
            <a:spLocks noGrp="1"/>
          </p:cNvSpPr>
          <p:nvPr>
            <p:ph type="title"/>
          </p:nvPr>
        </p:nvSpPr>
        <p:spPr>
          <a:xfrm>
            <a:off x="3031200" y="1550880"/>
            <a:ext cx="13710960" cy="2084400"/>
          </a:xfrm>
          <a:prstGeom prst="rect">
            <a:avLst/>
          </a:prstGeom>
          <a:noFill/>
          <a:ln w="0">
            <a:noFill/>
          </a:ln>
        </p:spPr>
        <p:txBody>
          <a:bodyPr lIns="0" rIns="0" tIns="12600" bIns="0" anchor="t">
            <a:noAutofit/>
          </a:bodyPr>
          <a:p>
            <a:pPr marL="12600" indent="0">
              <a:lnSpc>
                <a:spcPct val="100000"/>
              </a:lnSpc>
              <a:spcBef>
                <a:spcPts val="99"/>
              </a:spcBef>
              <a:buNone/>
              <a:tabLst>
                <a:tab algn="l" pos="0"/>
              </a:tabLst>
            </a:pPr>
            <a:r>
              <a:rPr b="1" lang="en-US" sz="6800" spc="-225" strike="noStrike">
                <a:solidFill>
                  <a:srgbClr val="262626"/>
                </a:solidFill>
                <a:latin typeface="Gill Sans MT"/>
              </a:rPr>
              <a:t>Computer</a:t>
            </a:r>
            <a:r>
              <a:rPr b="1" lang="en-US" sz="6800" spc="-460" strike="noStrike">
                <a:solidFill>
                  <a:srgbClr val="262626"/>
                </a:solidFill>
                <a:latin typeface="Gill Sans MT"/>
              </a:rPr>
              <a:t> </a:t>
            </a:r>
            <a:r>
              <a:rPr b="1" lang="en-US" sz="6800" spc="-72" strike="noStrike">
                <a:solidFill>
                  <a:srgbClr val="262626"/>
                </a:solidFill>
                <a:latin typeface="Gill Sans MT"/>
              </a:rPr>
              <a:t>Vision</a:t>
            </a:r>
            <a:r>
              <a:rPr b="1" lang="en-US" sz="6800" spc="-460" strike="noStrike">
                <a:solidFill>
                  <a:srgbClr val="262626"/>
                </a:solidFill>
                <a:latin typeface="Gill Sans MT"/>
              </a:rPr>
              <a:t> </a:t>
            </a:r>
            <a:r>
              <a:rPr b="1" lang="en-US" sz="6800" spc="66" strike="noStrike">
                <a:solidFill>
                  <a:srgbClr val="262626"/>
                </a:solidFill>
                <a:latin typeface="Gill Sans MT"/>
              </a:rPr>
              <a:t>vs.</a:t>
            </a:r>
            <a:r>
              <a:rPr b="1" lang="en-US" sz="6800" spc="-460" strike="noStrike">
                <a:solidFill>
                  <a:srgbClr val="262626"/>
                </a:solidFill>
                <a:latin typeface="Gill Sans MT"/>
              </a:rPr>
              <a:t> </a:t>
            </a:r>
            <a:r>
              <a:rPr b="1" lang="en-US" sz="6800" spc="-55" strike="noStrike">
                <a:solidFill>
                  <a:srgbClr val="262626"/>
                </a:solidFill>
                <a:latin typeface="Gill Sans MT"/>
              </a:rPr>
              <a:t>Related</a:t>
            </a:r>
            <a:r>
              <a:rPr b="1" lang="en-US" sz="6800" spc="-460" strike="noStrike">
                <a:solidFill>
                  <a:srgbClr val="262626"/>
                </a:solidFill>
                <a:latin typeface="Gill Sans MT"/>
              </a:rPr>
              <a:t> </a:t>
            </a:r>
            <a:r>
              <a:rPr b="1" lang="en-US" sz="6800" spc="-12" strike="noStrike">
                <a:solidFill>
                  <a:srgbClr val="262626"/>
                </a:solidFill>
                <a:latin typeface="Gill Sans MT"/>
              </a:rPr>
              <a:t>Fields</a:t>
            </a:r>
            <a:endParaRPr b="0" lang="en-US" sz="6800" spc="-1" strike="noStrike">
              <a:solidFill>
                <a:srgbClr val="000000"/>
              </a:solidFill>
              <a:latin typeface="Arial"/>
            </a:endParaRPr>
          </a:p>
        </p:txBody>
      </p:sp>
      <p:grpSp>
        <p:nvGrpSpPr>
          <p:cNvPr id="121" name="object 6"/>
          <p:cNvGrpSpPr/>
          <p:nvPr/>
        </p:nvGrpSpPr>
        <p:grpSpPr>
          <a:xfrm>
            <a:off x="989640" y="1692360"/>
            <a:ext cx="843840" cy="844200"/>
            <a:chOff x="989640" y="1692360"/>
            <a:chExt cx="843840" cy="844200"/>
          </a:xfrm>
        </p:grpSpPr>
        <p:sp>
          <p:nvSpPr>
            <p:cNvPr id="122" name="object 7"/>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23" name="object 8"/>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24" name="object 9"/>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671855" y="272084"/>
                  </a:lnTo>
                  <a:lnTo>
                    <a:pt x="422757" y="22987"/>
                  </a:lnTo>
                  <a:lnTo>
                    <a:pt x="399783" y="0"/>
                  </a:lnTo>
                  <a:lnTo>
                    <a:pt x="150698" y="249085"/>
                  </a:lnTo>
                  <a:lnTo>
                    <a:pt x="173672" y="272072"/>
                  </a:lnTo>
                  <a:lnTo>
                    <a:pt x="51650" y="394106"/>
                  </a:lnTo>
                  <a:lnTo>
                    <a:pt x="23622" y="430618"/>
                  </a:lnTo>
                  <a:lnTo>
                    <a:pt x="6007" y="473151"/>
                  </a:lnTo>
                  <a:lnTo>
                    <a:pt x="0" y="518782"/>
                  </a:lnTo>
                  <a:lnTo>
                    <a:pt x="381" y="530326"/>
                  </a:lnTo>
                  <a:lnTo>
                    <a:pt x="9359" y="575475"/>
                  </a:lnTo>
                  <a:lnTo>
                    <a:pt x="29718" y="616750"/>
                  </a:lnTo>
                  <a:lnTo>
                    <a:pt x="59855" y="651141"/>
                  </a:lnTo>
                  <a:lnTo>
                    <a:pt x="98069" y="676656"/>
                  </a:lnTo>
                  <a:lnTo>
                    <a:pt x="141655" y="691451"/>
                  </a:lnTo>
                  <a:lnTo>
                    <a:pt x="176060" y="694842"/>
                  </a:lnTo>
                  <a:lnTo>
                    <a:pt x="187591" y="694461"/>
                  </a:lnTo>
                  <a:lnTo>
                    <a:pt x="232740" y="685482"/>
                  </a:lnTo>
                  <a:lnTo>
                    <a:pt x="274027" y="665124"/>
                  </a:lnTo>
                  <a:lnTo>
                    <a:pt x="422770" y="521169"/>
                  </a:lnTo>
                  <a:lnTo>
                    <a:pt x="544804" y="643191"/>
                  </a:lnTo>
                  <a:lnTo>
                    <a:pt x="581317" y="671220"/>
                  </a:lnTo>
                  <a:lnTo>
                    <a:pt x="623849" y="688835"/>
                  </a:lnTo>
                  <a:lnTo>
                    <a:pt x="669480" y="694842"/>
                  </a:lnTo>
                  <a:lnTo>
                    <a:pt x="681024" y="694461"/>
                  </a:lnTo>
                  <a:lnTo>
                    <a:pt x="726173" y="685482"/>
                  </a:lnTo>
                  <a:lnTo>
                    <a:pt x="767448" y="665124"/>
                  </a:lnTo>
                  <a:lnTo>
                    <a:pt x="801839" y="634987"/>
                  </a:lnTo>
                  <a:lnTo>
                    <a:pt x="827354" y="596773"/>
                  </a:lnTo>
                  <a:lnTo>
                    <a:pt x="842149" y="553186"/>
                  </a:lnTo>
                  <a:lnTo>
                    <a:pt x="845159"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125" name="object 10"/>
          <p:cNvGrpSpPr/>
          <p:nvPr/>
        </p:nvGrpSpPr>
        <p:grpSpPr>
          <a:xfrm>
            <a:off x="0" y="0"/>
            <a:ext cx="14534640" cy="946800"/>
            <a:chOff x="0" y="0"/>
            <a:chExt cx="14534640" cy="946800"/>
          </a:xfrm>
        </p:grpSpPr>
        <p:sp>
          <p:nvSpPr>
            <p:cNvPr id="126" name="object 11"/>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27" name="object 12"/>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28" name="object 13"/>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29" name="object 14"/>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30" name="PlaceHolder 2"/>
          <p:cNvSpPr>
            <a:spLocks noGrp="1"/>
          </p:cNvSpPr>
          <p:nvPr>
            <p:ph type="sldNum" idx="23"/>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3DD738F4-2B46-4A43-90C8-4FA722A0E58A}"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object 2"/>
          <p:cNvSpPr/>
          <p:nvPr/>
        </p:nvSpPr>
        <p:spPr>
          <a:xfrm>
            <a:off x="1018800" y="423216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55" y="272097"/>
                </a:lnTo>
                <a:lnTo>
                  <a:pt x="422757" y="22999"/>
                </a:lnTo>
                <a:lnTo>
                  <a:pt x="399770" y="0"/>
                </a:lnTo>
                <a:lnTo>
                  <a:pt x="150685" y="249085"/>
                </a:lnTo>
                <a:lnTo>
                  <a:pt x="173672" y="272084"/>
                </a:lnTo>
                <a:lnTo>
                  <a:pt x="51650" y="394119"/>
                </a:lnTo>
                <a:lnTo>
                  <a:pt x="23622" y="430631"/>
                </a:lnTo>
                <a:lnTo>
                  <a:pt x="6007" y="473163"/>
                </a:lnTo>
                <a:lnTo>
                  <a:pt x="0" y="518795"/>
                </a:lnTo>
                <a:lnTo>
                  <a:pt x="368" y="530339"/>
                </a:lnTo>
                <a:lnTo>
                  <a:pt x="9347" y="575487"/>
                </a:lnTo>
                <a:lnTo>
                  <a:pt x="29718" y="616762"/>
                </a:lnTo>
                <a:lnTo>
                  <a:pt x="59855" y="651154"/>
                </a:lnTo>
                <a:lnTo>
                  <a:pt x="98069" y="676668"/>
                </a:lnTo>
                <a:lnTo>
                  <a:pt x="141655" y="691464"/>
                </a:lnTo>
                <a:lnTo>
                  <a:pt x="176060" y="694855"/>
                </a:lnTo>
                <a:lnTo>
                  <a:pt x="187591" y="694474"/>
                </a:lnTo>
                <a:lnTo>
                  <a:pt x="232727" y="685495"/>
                </a:lnTo>
                <a:lnTo>
                  <a:pt x="274015" y="665124"/>
                </a:lnTo>
                <a:lnTo>
                  <a:pt x="422770" y="521182"/>
                </a:lnTo>
                <a:lnTo>
                  <a:pt x="544791" y="643191"/>
                </a:lnTo>
                <a:lnTo>
                  <a:pt x="581304" y="671220"/>
                </a:lnTo>
                <a:lnTo>
                  <a:pt x="623836" y="688835"/>
                </a:lnTo>
                <a:lnTo>
                  <a:pt x="669467" y="694842"/>
                </a:lnTo>
                <a:lnTo>
                  <a:pt x="681012" y="694474"/>
                </a:lnTo>
                <a:lnTo>
                  <a:pt x="726160" y="685482"/>
                </a:lnTo>
                <a:lnTo>
                  <a:pt x="767435" y="665124"/>
                </a:lnTo>
                <a:lnTo>
                  <a:pt x="801827" y="634987"/>
                </a:lnTo>
                <a:lnTo>
                  <a:pt x="827341" y="596773"/>
                </a:lnTo>
                <a:lnTo>
                  <a:pt x="842149" y="553186"/>
                </a:lnTo>
                <a:lnTo>
                  <a:pt x="845146"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32" name="PlaceHolder 1"/>
          <p:cNvSpPr>
            <a:spLocks noGrp="1"/>
          </p:cNvSpPr>
          <p:nvPr>
            <p:ph type="title"/>
          </p:nvPr>
        </p:nvSpPr>
        <p:spPr>
          <a:xfrm>
            <a:off x="3060720" y="3808800"/>
            <a:ext cx="13727520" cy="2360880"/>
          </a:xfrm>
          <a:prstGeom prst="rect">
            <a:avLst/>
          </a:prstGeom>
          <a:noFill/>
          <a:ln w="0">
            <a:noFill/>
          </a:ln>
        </p:spPr>
        <p:txBody>
          <a:bodyPr lIns="0" rIns="0" tIns="127080" bIns="0" anchor="t">
            <a:noAutofit/>
          </a:bodyPr>
          <a:p>
            <a:pPr marL="12600" indent="0">
              <a:lnSpc>
                <a:spcPts val="8799"/>
              </a:lnSpc>
              <a:spcBef>
                <a:spcPts val="1001"/>
              </a:spcBef>
              <a:buNone/>
              <a:tabLst>
                <a:tab algn="l" pos="0"/>
              </a:tabLst>
            </a:pPr>
            <a:r>
              <a:rPr b="1" lang="en-US" sz="8000" spc="-55" strike="noStrike">
                <a:solidFill>
                  <a:srgbClr val="262626"/>
                </a:solidFill>
                <a:latin typeface="Gill Sans MT"/>
              </a:rPr>
              <a:t>Historical</a:t>
            </a:r>
            <a:r>
              <a:rPr b="1" lang="en-US" sz="8000" spc="-647" strike="noStrike">
                <a:solidFill>
                  <a:srgbClr val="262626"/>
                </a:solidFill>
                <a:latin typeface="Gill Sans MT"/>
              </a:rPr>
              <a:t> </a:t>
            </a:r>
            <a:r>
              <a:rPr b="1" lang="en-US" sz="8000" spc="301" strike="noStrike">
                <a:solidFill>
                  <a:srgbClr val="262626"/>
                </a:solidFill>
                <a:latin typeface="Gill Sans MT"/>
              </a:rPr>
              <a:t>and</a:t>
            </a:r>
            <a:r>
              <a:rPr b="1" lang="en-US" sz="8000" spc="-642" strike="noStrike">
                <a:solidFill>
                  <a:srgbClr val="262626"/>
                </a:solidFill>
                <a:latin typeface="Gill Sans MT"/>
              </a:rPr>
              <a:t> </a:t>
            </a:r>
            <a:r>
              <a:rPr b="1" lang="en-US" sz="8000" spc="-367" strike="noStrike">
                <a:solidFill>
                  <a:srgbClr val="262626"/>
                </a:solidFill>
                <a:latin typeface="Gill Sans MT"/>
              </a:rPr>
              <a:t>T</a:t>
            </a:r>
            <a:r>
              <a:rPr b="1" lang="en-US" sz="8000" spc="157" strike="noStrike">
                <a:solidFill>
                  <a:srgbClr val="262626"/>
                </a:solidFill>
                <a:latin typeface="Gill Sans MT"/>
              </a:rPr>
              <a:t>echnological</a:t>
            </a:r>
            <a:r>
              <a:rPr b="1" lang="en-US" sz="8000" spc="111" strike="noStrike">
                <a:solidFill>
                  <a:srgbClr val="262626"/>
                </a:solidFill>
                <a:latin typeface="Gill Sans MT"/>
              </a:rPr>
              <a:t> </a:t>
            </a:r>
            <a:r>
              <a:rPr b="1" lang="en-US" sz="8000" spc="26" strike="noStrike">
                <a:solidFill>
                  <a:srgbClr val="262626"/>
                </a:solidFill>
                <a:latin typeface="Gill Sans MT"/>
              </a:rPr>
              <a:t>Evolution</a:t>
            </a:r>
            <a:endParaRPr b="0" lang="en-US" sz="8000" spc="-1" strike="noStrike">
              <a:solidFill>
                <a:srgbClr val="000000"/>
              </a:solidFill>
              <a:latin typeface="Arial"/>
            </a:endParaRPr>
          </a:p>
        </p:txBody>
      </p:sp>
      <p:grpSp>
        <p:nvGrpSpPr>
          <p:cNvPr id="133" name="object 4"/>
          <p:cNvGrpSpPr/>
          <p:nvPr/>
        </p:nvGrpSpPr>
        <p:grpSpPr>
          <a:xfrm>
            <a:off x="0" y="0"/>
            <a:ext cx="14534640" cy="946800"/>
            <a:chOff x="0" y="0"/>
            <a:chExt cx="14534640" cy="946800"/>
          </a:xfrm>
        </p:grpSpPr>
        <p:sp>
          <p:nvSpPr>
            <p:cNvPr id="134" name="object 5"/>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35" name="object 6"/>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36" name="object 7"/>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37" name="object 8"/>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38" name="PlaceHolder 2"/>
          <p:cNvSpPr>
            <a:spLocks noGrp="1"/>
          </p:cNvSpPr>
          <p:nvPr>
            <p:ph type="sldNum" idx="24"/>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331D5ABC-1D6E-4AA3-A73B-25D650A241C4}"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9" name="object 2"/>
          <p:cNvGrpSpPr/>
          <p:nvPr/>
        </p:nvGrpSpPr>
        <p:grpSpPr>
          <a:xfrm>
            <a:off x="991800" y="1692000"/>
            <a:ext cx="843840" cy="844200"/>
            <a:chOff x="991800" y="1692000"/>
            <a:chExt cx="843840" cy="844200"/>
          </a:xfrm>
        </p:grpSpPr>
        <p:sp>
          <p:nvSpPr>
            <p:cNvPr id="140" name="object 3"/>
            <p:cNvSpPr/>
            <p:nvPr/>
          </p:nvSpPr>
          <p:spPr>
            <a:xfrm>
              <a:off x="991800" y="169200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1" name="object 4"/>
            <p:cNvSpPr/>
            <p:nvPr/>
          </p:nvSpPr>
          <p:spPr>
            <a:xfrm>
              <a:off x="1289880" y="169200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2" name="object 5"/>
            <p:cNvSpPr/>
            <p:nvPr/>
          </p:nvSpPr>
          <p:spPr>
            <a:xfrm>
              <a:off x="991800" y="184284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27" y="518782"/>
                  </a:moveTo>
                  <a:lnTo>
                    <a:pt x="839520" y="473151"/>
                  </a:lnTo>
                  <a:lnTo>
                    <a:pt x="821905" y="430618"/>
                  </a:lnTo>
                  <a:lnTo>
                    <a:pt x="793877" y="394106"/>
                  </a:lnTo>
                  <a:lnTo>
                    <a:pt x="671855" y="272084"/>
                  </a:lnTo>
                  <a:lnTo>
                    <a:pt x="422757" y="22987"/>
                  </a:lnTo>
                  <a:lnTo>
                    <a:pt x="399770" y="0"/>
                  </a:lnTo>
                  <a:lnTo>
                    <a:pt x="150685" y="249085"/>
                  </a:lnTo>
                  <a:lnTo>
                    <a:pt x="173672" y="272084"/>
                  </a:lnTo>
                  <a:lnTo>
                    <a:pt x="51650" y="394106"/>
                  </a:lnTo>
                  <a:lnTo>
                    <a:pt x="23622" y="430618"/>
                  </a:lnTo>
                  <a:lnTo>
                    <a:pt x="6007" y="473151"/>
                  </a:lnTo>
                  <a:lnTo>
                    <a:pt x="0" y="518782"/>
                  </a:lnTo>
                  <a:lnTo>
                    <a:pt x="368" y="530326"/>
                  </a:lnTo>
                  <a:lnTo>
                    <a:pt x="9359" y="575475"/>
                  </a:lnTo>
                  <a:lnTo>
                    <a:pt x="29718" y="616750"/>
                  </a:lnTo>
                  <a:lnTo>
                    <a:pt x="59855" y="651154"/>
                  </a:lnTo>
                  <a:lnTo>
                    <a:pt x="98069" y="676668"/>
                  </a:lnTo>
                  <a:lnTo>
                    <a:pt x="141655" y="691464"/>
                  </a:lnTo>
                  <a:lnTo>
                    <a:pt x="176060" y="694842"/>
                  </a:lnTo>
                  <a:lnTo>
                    <a:pt x="187591" y="694474"/>
                  </a:lnTo>
                  <a:lnTo>
                    <a:pt x="232740" y="685495"/>
                  </a:lnTo>
                  <a:lnTo>
                    <a:pt x="274027" y="665124"/>
                  </a:lnTo>
                  <a:lnTo>
                    <a:pt x="422757" y="521169"/>
                  </a:lnTo>
                  <a:lnTo>
                    <a:pt x="544791" y="643191"/>
                  </a:lnTo>
                  <a:lnTo>
                    <a:pt x="581304" y="671220"/>
                  </a:lnTo>
                  <a:lnTo>
                    <a:pt x="623836" y="688835"/>
                  </a:lnTo>
                  <a:lnTo>
                    <a:pt x="669467" y="694842"/>
                  </a:lnTo>
                  <a:lnTo>
                    <a:pt x="681012" y="694461"/>
                  </a:lnTo>
                  <a:lnTo>
                    <a:pt x="726160" y="685482"/>
                  </a:lnTo>
                  <a:lnTo>
                    <a:pt x="767435" y="665124"/>
                  </a:lnTo>
                  <a:lnTo>
                    <a:pt x="801827" y="634987"/>
                  </a:lnTo>
                  <a:lnTo>
                    <a:pt x="827354" y="596773"/>
                  </a:lnTo>
                  <a:lnTo>
                    <a:pt x="842149" y="553186"/>
                  </a:lnTo>
                  <a:lnTo>
                    <a:pt x="845159" y="530326"/>
                  </a:lnTo>
                  <a:lnTo>
                    <a:pt x="845527"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43" name="PlaceHolder 1"/>
          <p:cNvSpPr>
            <a:spLocks noGrp="1"/>
          </p:cNvSpPr>
          <p:nvPr>
            <p:ph type="title"/>
          </p:nvPr>
        </p:nvSpPr>
        <p:spPr>
          <a:xfrm>
            <a:off x="3031200" y="1472760"/>
            <a:ext cx="14228640" cy="2084400"/>
          </a:xfrm>
          <a:prstGeom prst="rect">
            <a:avLst/>
          </a:prstGeom>
          <a:noFill/>
          <a:ln w="0">
            <a:noFill/>
          </a:ln>
        </p:spPr>
        <p:txBody>
          <a:bodyPr lIns="0" rIns="0" tIns="12600" bIns="0" anchor="t">
            <a:noAutofit/>
          </a:bodyPr>
          <a:p>
            <a:pPr marL="41760" indent="0">
              <a:lnSpc>
                <a:spcPct val="100000"/>
              </a:lnSpc>
              <a:spcBef>
                <a:spcPts val="99"/>
              </a:spcBef>
              <a:buNone/>
              <a:tabLst>
                <a:tab algn="l" pos="0"/>
              </a:tabLst>
            </a:pPr>
            <a:r>
              <a:rPr b="1" lang="en-US" sz="6800" spc="-160" strike="noStrike">
                <a:solidFill>
                  <a:srgbClr val="262626"/>
                </a:solidFill>
                <a:latin typeface="Gill Sans MT"/>
              </a:rPr>
              <a:t>Historical</a:t>
            </a:r>
            <a:r>
              <a:rPr b="1" lang="en-US" sz="6800" spc="-460" strike="noStrike">
                <a:solidFill>
                  <a:srgbClr val="262626"/>
                </a:solidFill>
                <a:latin typeface="Gill Sans MT"/>
              </a:rPr>
              <a:t> </a:t>
            </a:r>
            <a:r>
              <a:rPr b="1" lang="en-US" sz="6800" spc="-97" strike="noStrike">
                <a:solidFill>
                  <a:srgbClr val="262626"/>
                </a:solidFill>
                <a:latin typeface="Gill Sans MT"/>
              </a:rPr>
              <a:t>Evolution:</a:t>
            </a:r>
            <a:r>
              <a:rPr b="1" lang="en-US" sz="6800" spc="-457" strike="noStrike">
                <a:solidFill>
                  <a:srgbClr val="262626"/>
                </a:solidFill>
                <a:latin typeface="Gill Sans MT"/>
              </a:rPr>
              <a:t> </a:t>
            </a:r>
            <a:r>
              <a:rPr b="1" lang="en-US" sz="6800" spc="307" strike="noStrike">
                <a:solidFill>
                  <a:srgbClr val="262626"/>
                </a:solidFill>
                <a:latin typeface="Gill Sans MT"/>
              </a:rPr>
              <a:t>1950s</a:t>
            </a:r>
            <a:r>
              <a:rPr b="1" lang="en-US" sz="6800" spc="-460" strike="noStrike">
                <a:solidFill>
                  <a:srgbClr val="262626"/>
                </a:solidFill>
                <a:latin typeface="Gill Sans MT"/>
              </a:rPr>
              <a:t> </a:t>
            </a:r>
            <a:r>
              <a:rPr b="1" lang="en-US" sz="6800" spc="-296" strike="noStrike">
                <a:solidFill>
                  <a:srgbClr val="262626"/>
                </a:solidFill>
                <a:latin typeface="Gill Sans MT"/>
              </a:rPr>
              <a:t>to</a:t>
            </a:r>
            <a:r>
              <a:rPr b="1" lang="en-US" sz="6800" spc="-457" strike="noStrike">
                <a:solidFill>
                  <a:srgbClr val="262626"/>
                </a:solidFill>
                <a:latin typeface="Gill Sans MT"/>
              </a:rPr>
              <a:t> </a:t>
            </a:r>
            <a:r>
              <a:rPr b="1" lang="en-US" sz="6800" spc="267" strike="noStrike">
                <a:solidFill>
                  <a:srgbClr val="262626"/>
                </a:solidFill>
                <a:latin typeface="Gill Sans MT"/>
              </a:rPr>
              <a:t>2012</a:t>
            </a:r>
            <a:endParaRPr b="0" lang="en-US" sz="6800" spc="-1" strike="noStrike">
              <a:solidFill>
                <a:srgbClr val="000000"/>
              </a:solidFill>
              <a:latin typeface="Arial"/>
            </a:endParaRPr>
          </a:p>
        </p:txBody>
      </p:sp>
      <p:sp>
        <p:nvSpPr>
          <p:cNvPr id="144" name="object 7"/>
          <p:cNvSpPr/>
          <p:nvPr/>
        </p:nvSpPr>
        <p:spPr>
          <a:xfrm>
            <a:off x="13703760" y="4727160"/>
            <a:ext cx="350640" cy="350640"/>
          </a:xfrm>
          <a:custGeom>
            <a:avLst/>
            <a:gdLst>
              <a:gd name="textAreaLeft" fmla="*/ 0 w 350640"/>
              <a:gd name="textAreaRight" fmla="*/ 352440 w 350640"/>
              <a:gd name="textAreaTop" fmla="*/ 0 h 350640"/>
              <a:gd name="textAreaBottom" fmla="*/ 352440 h 350640"/>
            </a:gdLst>
            <a:ahLst/>
            <a:rect l="textAreaLeft" t="textAreaTop" r="textAreaRight" b="textAreaBottom"/>
            <a:pathLst>
              <a:path w="352425" h="352425">
                <a:moveTo>
                  <a:pt x="175933" y="0"/>
                </a:moveTo>
                <a:lnTo>
                  <a:pt x="0" y="0"/>
                </a:lnTo>
                <a:lnTo>
                  <a:pt x="0" y="352272"/>
                </a:lnTo>
                <a:lnTo>
                  <a:pt x="175933" y="352272"/>
                </a:lnTo>
                <a:lnTo>
                  <a:pt x="187476" y="351894"/>
                </a:lnTo>
                <a:lnTo>
                  <a:pt x="232624" y="342914"/>
                </a:lnTo>
                <a:lnTo>
                  <a:pt x="273913" y="322553"/>
                </a:lnTo>
                <a:lnTo>
                  <a:pt x="308514" y="292207"/>
                </a:lnTo>
                <a:lnTo>
                  <a:pt x="334094" y="253925"/>
                </a:lnTo>
                <a:lnTo>
                  <a:pt x="348886" y="210337"/>
                </a:lnTo>
                <a:lnTo>
                  <a:pt x="352272" y="176136"/>
                </a:lnTo>
                <a:lnTo>
                  <a:pt x="351894" y="164710"/>
                </a:lnTo>
                <a:lnTo>
                  <a:pt x="342914" y="119647"/>
                </a:lnTo>
                <a:lnTo>
                  <a:pt x="322551" y="78359"/>
                </a:lnTo>
                <a:lnTo>
                  <a:pt x="292196" y="43758"/>
                </a:lnTo>
                <a:lnTo>
                  <a:pt x="253925" y="18178"/>
                </a:lnTo>
                <a:lnTo>
                  <a:pt x="210333" y="3386"/>
                </a:lnTo>
                <a:lnTo>
                  <a:pt x="175933"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5" name="object 8"/>
          <p:cNvSpPr/>
          <p:nvPr/>
        </p:nvSpPr>
        <p:spPr>
          <a:xfrm>
            <a:off x="10506960" y="4727160"/>
            <a:ext cx="350640" cy="350640"/>
          </a:xfrm>
          <a:custGeom>
            <a:avLst/>
            <a:gdLst>
              <a:gd name="textAreaLeft" fmla="*/ 0 w 350640"/>
              <a:gd name="textAreaRight" fmla="*/ 352440 w 350640"/>
              <a:gd name="textAreaTop" fmla="*/ 0 h 350640"/>
              <a:gd name="textAreaBottom" fmla="*/ 352440 h 350640"/>
            </a:gdLst>
            <a:ahLst/>
            <a:rect l="textAreaLeft" t="textAreaTop" r="textAreaRight" b="textAreaBottom"/>
            <a:pathLst>
              <a:path w="352425" h="352425">
                <a:moveTo>
                  <a:pt x="175933" y="0"/>
                </a:moveTo>
                <a:lnTo>
                  <a:pt x="0" y="0"/>
                </a:lnTo>
                <a:lnTo>
                  <a:pt x="0" y="352272"/>
                </a:lnTo>
                <a:lnTo>
                  <a:pt x="175933" y="352272"/>
                </a:lnTo>
                <a:lnTo>
                  <a:pt x="187476" y="351894"/>
                </a:lnTo>
                <a:lnTo>
                  <a:pt x="232624" y="342914"/>
                </a:lnTo>
                <a:lnTo>
                  <a:pt x="273907" y="322553"/>
                </a:lnTo>
                <a:lnTo>
                  <a:pt x="308514" y="292207"/>
                </a:lnTo>
                <a:lnTo>
                  <a:pt x="334094" y="253925"/>
                </a:lnTo>
                <a:lnTo>
                  <a:pt x="348886" y="210337"/>
                </a:lnTo>
                <a:lnTo>
                  <a:pt x="352272" y="176136"/>
                </a:lnTo>
                <a:lnTo>
                  <a:pt x="351894" y="164710"/>
                </a:lnTo>
                <a:lnTo>
                  <a:pt x="342914" y="119647"/>
                </a:lnTo>
                <a:lnTo>
                  <a:pt x="322551" y="78359"/>
                </a:lnTo>
                <a:lnTo>
                  <a:pt x="292194" y="43758"/>
                </a:lnTo>
                <a:lnTo>
                  <a:pt x="253925" y="18178"/>
                </a:lnTo>
                <a:lnTo>
                  <a:pt x="210333" y="3386"/>
                </a:lnTo>
                <a:lnTo>
                  <a:pt x="175933"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6" name="object 9"/>
          <p:cNvSpPr/>
          <p:nvPr/>
        </p:nvSpPr>
        <p:spPr>
          <a:xfrm>
            <a:off x="7310160" y="4727160"/>
            <a:ext cx="350640" cy="350640"/>
          </a:xfrm>
          <a:custGeom>
            <a:avLst/>
            <a:gdLst>
              <a:gd name="textAreaLeft" fmla="*/ 0 w 350640"/>
              <a:gd name="textAreaRight" fmla="*/ 352440 w 350640"/>
              <a:gd name="textAreaTop" fmla="*/ 0 h 350640"/>
              <a:gd name="textAreaBottom" fmla="*/ 352440 h 350640"/>
            </a:gdLst>
            <a:ahLst/>
            <a:rect l="textAreaLeft" t="textAreaTop" r="textAreaRight" b="textAreaBottom"/>
            <a:pathLst>
              <a:path w="352425" h="352425">
                <a:moveTo>
                  <a:pt x="175933" y="0"/>
                </a:moveTo>
                <a:lnTo>
                  <a:pt x="0" y="0"/>
                </a:lnTo>
                <a:lnTo>
                  <a:pt x="0" y="352272"/>
                </a:lnTo>
                <a:lnTo>
                  <a:pt x="175933" y="352272"/>
                </a:lnTo>
                <a:lnTo>
                  <a:pt x="187476" y="351894"/>
                </a:lnTo>
                <a:lnTo>
                  <a:pt x="232624" y="342914"/>
                </a:lnTo>
                <a:lnTo>
                  <a:pt x="273907" y="322553"/>
                </a:lnTo>
                <a:lnTo>
                  <a:pt x="308514" y="292207"/>
                </a:lnTo>
                <a:lnTo>
                  <a:pt x="334094" y="253925"/>
                </a:lnTo>
                <a:lnTo>
                  <a:pt x="348886" y="210337"/>
                </a:lnTo>
                <a:lnTo>
                  <a:pt x="352272" y="176136"/>
                </a:lnTo>
                <a:lnTo>
                  <a:pt x="351894" y="164710"/>
                </a:lnTo>
                <a:lnTo>
                  <a:pt x="342914" y="119647"/>
                </a:lnTo>
                <a:lnTo>
                  <a:pt x="322551" y="78359"/>
                </a:lnTo>
                <a:lnTo>
                  <a:pt x="292194" y="43758"/>
                </a:lnTo>
                <a:lnTo>
                  <a:pt x="253925" y="18178"/>
                </a:lnTo>
                <a:lnTo>
                  <a:pt x="210333" y="3386"/>
                </a:lnTo>
                <a:lnTo>
                  <a:pt x="175933"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7" name="object 10"/>
          <p:cNvSpPr/>
          <p:nvPr/>
        </p:nvSpPr>
        <p:spPr>
          <a:xfrm>
            <a:off x="4113360" y="4727160"/>
            <a:ext cx="350640" cy="350640"/>
          </a:xfrm>
          <a:custGeom>
            <a:avLst/>
            <a:gdLst>
              <a:gd name="textAreaLeft" fmla="*/ 0 w 350640"/>
              <a:gd name="textAreaRight" fmla="*/ 352440 w 350640"/>
              <a:gd name="textAreaTop" fmla="*/ 0 h 350640"/>
              <a:gd name="textAreaBottom" fmla="*/ 352440 h 350640"/>
            </a:gdLst>
            <a:ahLst/>
            <a:rect l="textAreaLeft" t="textAreaTop" r="textAreaRight" b="textAreaBottom"/>
            <a:pathLst>
              <a:path w="352425" h="352425">
                <a:moveTo>
                  <a:pt x="175933" y="0"/>
                </a:moveTo>
                <a:lnTo>
                  <a:pt x="0" y="0"/>
                </a:lnTo>
                <a:lnTo>
                  <a:pt x="0" y="352272"/>
                </a:lnTo>
                <a:lnTo>
                  <a:pt x="175933" y="352272"/>
                </a:lnTo>
                <a:lnTo>
                  <a:pt x="187476" y="351894"/>
                </a:lnTo>
                <a:lnTo>
                  <a:pt x="232624" y="342914"/>
                </a:lnTo>
                <a:lnTo>
                  <a:pt x="273907" y="322553"/>
                </a:lnTo>
                <a:lnTo>
                  <a:pt x="308514" y="292207"/>
                </a:lnTo>
                <a:lnTo>
                  <a:pt x="334088" y="253925"/>
                </a:lnTo>
                <a:lnTo>
                  <a:pt x="348886" y="210337"/>
                </a:lnTo>
                <a:lnTo>
                  <a:pt x="352272" y="176136"/>
                </a:lnTo>
                <a:lnTo>
                  <a:pt x="351894" y="164710"/>
                </a:lnTo>
                <a:lnTo>
                  <a:pt x="342913" y="119647"/>
                </a:lnTo>
                <a:lnTo>
                  <a:pt x="322551" y="78359"/>
                </a:lnTo>
                <a:lnTo>
                  <a:pt x="292194" y="43758"/>
                </a:lnTo>
                <a:lnTo>
                  <a:pt x="253925" y="18178"/>
                </a:lnTo>
                <a:lnTo>
                  <a:pt x="210333" y="3386"/>
                </a:lnTo>
                <a:lnTo>
                  <a:pt x="175933"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8" name="object 11"/>
          <p:cNvSpPr/>
          <p:nvPr/>
        </p:nvSpPr>
        <p:spPr>
          <a:xfrm>
            <a:off x="916560" y="4727160"/>
            <a:ext cx="350640" cy="350640"/>
          </a:xfrm>
          <a:custGeom>
            <a:avLst/>
            <a:gdLst>
              <a:gd name="textAreaLeft" fmla="*/ 0 w 350640"/>
              <a:gd name="textAreaRight" fmla="*/ 352440 w 350640"/>
              <a:gd name="textAreaTop" fmla="*/ 0 h 350640"/>
              <a:gd name="textAreaBottom" fmla="*/ 352440 h 350640"/>
            </a:gdLst>
            <a:ahLst/>
            <a:rect l="textAreaLeft" t="textAreaTop" r="textAreaRight" b="textAreaBottom"/>
            <a:pathLst>
              <a:path w="352425" h="352425">
                <a:moveTo>
                  <a:pt x="175933" y="0"/>
                </a:moveTo>
                <a:lnTo>
                  <a:pt x="0" y="0"/>
                </a:lnTo>
                <a:lnTo>
                  <a:pt x="0" y="352272"/>
                </a:lnTo>
                <a:lnTo>
                  <a:pt x="175933" y="352272"/>
                </a:lnTo>
                <a:lnTo>
                  <a:pt x="187476" y="351894"/>
                </a:lnTo>
                <a:lnTo>
                  <a:pt x="232624" y="342914"/>
                </a:lnTo>
                <a:lnTo>
                  <a:pt x="273907" y="322553"/>
                </a:lnTo>
                <a:lnTo>
                  <a:pt x="308514" y="292207"/>
                </a:lnTo>
                <a:lnTo>
                  <a:pt x="334094" y="253925"/>
                </a:lnTo>
                <a:lnTo>
                  <a:pt x="348886" y="210337"/>
                </a:lnTo>
                <a:lnTo>
                  <a:pt x="352272" y="176136"/>
                </a:lnTo>
                <a:lnTo>
                  <a:pt x="351894" y="164710"/>
                </a:lnTo>
                <a:lnTo>
                  <a:pt x="342914" y="119647"/>
                </a:lnTo>
                <a:lnTo>
                  <a:pt x="322551" y="78359"/>
                </a:lnTo>
                <a:lnTo>
                  <a:pt x="292194" y="43758"/>
                </a:lnTo>
                <a:lnTo>
                  <a:pt x="253925" y="18178"/>
                </a:lnTo>
                <a:lnTo>
                  <a:pt x="210333" y="3386"/>
                </a:lnTo>
                <a:lnTo>
                  <a:pt x="175933"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49" name="object 12"/>
          <p:cNvSpPr/>
          <p:nvPr/>
        </p:nvSpPr>
        <p:spPr>
          <a:xfrm>
            <a:off x="1623600" y="4908240"/>
            <a:ext cx="2185200" cy="360"/>
          </a:xfrm>
          <a:custGeom>
            <a:avLst/>
            <a:gdLst>
              <a:gd name="textAreaLeft" fmla="*/ 0 w 2185200"/>
              <a:gd name="textAreaRight" fmla="*/ 2187000 w 2185200"/>
              <a:gd name="textAreaTop" fmla="*/ 0 h 360"/>
              <a:gd name="textAreaBottom" fmla="*/ 11520 h 360"/>
            </a:gdLst>
            <a:ahLst/>
            <a:rect l="textAreaLeft" t="textAreaTop" r="textAreaRight" b="textAreaBottom"/>
            <a:pathLst>
              <a:path w="2186940" h="0">
                <a:moveTo>
                  <a:pt x="0" y="0"/>
                </a:moveTo>
                <a:lnTo>
                  <a:pt x="2186508" y="0"/>
                </a:lnTo>
              </a:path>
            </a:pathLst>
          </a:custGeom>
          <a:noFill/>
          <a:ln w="9525">
            <a:solidFill>
              <a:srgbClr val="262626"/>
            </a:solidFill>
            <a:round/>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50" name="object 13"/>
          <p:cNvSpPr/>
          <p:nvPr/>
        </p:nvSpPr>
        <p:spPr>
          <a:xfrm>
            <a:off x="14392440" y="5250960"/>
            <a:ext cx="2210400" cy="1982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00" strike="noStrike">
                <a:solidFill>
                  <a:srgbClr val="262626"/>
                </a:solidFill>
                <a:latin typeface="Gill Sans MT"/>
              </a:rPr>
              <a:t>2001:</a:t>
            </a:r>
            <a:endParaRPr b="0" lang="en-US" sz="2600" spc="-1" strike="noStrike">
              <a:solidFill>
                <a:srgbClr val="000000"/>
              </a:solidFill>
              <a:latin typeface="Arial"/>
            </a:endParaRPr>
          </a:p>
          <a:p>
            <a:pPr marL="12600">
              <a:lnSpc>
                <a:spcPct val="100000"/>
              </a:lnSpc>
            </a:pPr>
            <a:r>
              <a:rPr b="1" lang="en-US" sz="2600" spc="-1" strike="noStrike">
                <a:solidFill>
                  <a:srgbClr val="262626"/>
                </a:solidFill>
                <a:latin typeface="Gill Sans MT"/>
              </a:rPr>
              <a:t>Viola-</a:t>
            </a:r>
            <a:r>
              <a:rPr b="1" lang="en-US" sz="2600" spc="131" strike="noStrike">
                <a:solidFill>
                  <a:srgbClr val="262626"/>
                </a:solidFill>
                <a:latin typeface="Gill Sans MT"/>
              </a:rPr>
              <a:t>Jones </a:t>
            </a:r>
            <a:r>
              <a:rPr b="1" lang="en-US" sz="2600" spc="-12" strike="noStrike">
                <a:solidFill>
                  <a:srgbClr val="262626"/>
                </a:solidFill>
                <a:latin typeface="Gill Sans MT"/>
              </a:rPr>
              <a:t>Algorithm</a:t>
            </a:r>
            <a:endParaRPr b="0" lang="en-US" sz="2600" spc="-1" strike="noStrike">
              <a:solidFill>
                <a:srgbClr val="000000"/>
              </a:solidFill>
              <a:latin typeface="Arial"/>
            </a:endParaRPr>
          </a:p>
          <a:p>
            <a:pPr marL="12600">
              <a:lnSpc>
                <a:spcPct val="100000"/>
              </a:lnSpc>
              <a:spcBef>
                <a:spcPts val="1840"/>
              </a:spcBef>
            </a:pPr>
            <a:r>
              <a:rPr b="0" lang="en-US" sz="1800" spc="97" strike="noStrike">
                <a:solidFill>
                  <a:srgbClr val="262626"/>
                </a:solidFill>
                <a:latin typeface="Gill Sans MT"/>
              </a:rPr>
              <a:t>Enabled</a:t>
            </a:r>
            <a:r>
              <a:rPr b="0" lang="en-US" sz="1800" spc="-26" strike="noStrike">
                <a:solidFill>
                  <a:srgbClr val="262626"/>
                </a:solidFill>
                <a:latin typeface="Gill Sans MT"/>
              </a:rPr>
              <a:t> </a:t>
            </a:r>
            <a:r>
              <a:rPr b="0" lang="en-US" sz="1800" spc="-21" strike="noStrike">
                <a:solidFill>
                  <a:srgbClr val="262626"/>
                </a:solidFill>
                <a:latin typeface="Gill Sans MT"/>
              </a:rPr>
              <a:t>real-</a:t>
            </a:r>
            <a:r>
              <a:rPr b="0" lang="en-US" sz="1800" spc="-1" strike="noStrike">
                <a:solidFill>
                  <a:srgbClr val="262626"/>
                </a:solidFill>
                <a:latin typeface="Gill Sans MT"/>
              </a:rPr>
              <a:t>time</a:t>
            </a:r>
            <a:r>
              <a:rPr b="0" lang="en-US" sz="1800" spc="-26" strike="noStrike">
                <a:solidFill>
                  <a:srgbClr val="262626"/>
                </a:solidFill>
                <a:latin typeface="Gill Sans MT"/>
              </a:rPr>
              <a:t> </a:t>
            </a:r>
            <a:r>
              <a:rPr b="0" lang="en-US" sz="1800" spc="77" strike="noStrike">
                <a:solidFill>
                  <a:srgbClr val="262626"/>
                </a:solidFill>
                <a:latin typeface="Gill Sans MT"/>
              </a:rPr>
              <a:t>face </a:t>
            </a:r>
            <a:r>
              <a:rPr b="0" lang="en-US" sz="1800" spc="21" strike="noStrike">
                <a:solidFill>
                  <a:srgbClr val="262626"/>
                </a:solidFill>
                <a:latin typeface="Gill Sans MT"/>
              </a:rPr>
              <a:t>detection</a:t>
            </a:r>
            <a:endParaRPr b="0" lang="en-US" sz="1800" spc="-1" strike="noStrike">
              <a:solidFill>
                <a:srgbClr val="000000"/>
              </a:solidFill>
              <a:latin typeface="Arial"/>
            </a:endParaRPr>
          </a:p>
        </p:txBody>
      </p:sp>
      <p:sp>
        <p:nvSpPr>
          <p:cNvPr id="151" name="object 14"/>
          <p:cNvSpPr/>
          <p:nvPr/>
        </p:nvSpPr>
        <p:spPr>
          <a:xfrm>
            <a:off x="11195280" y="5250960"/>
            <a:ext cx="2290680" cy="1860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00" strike="noStrike">
                <a:solidFill>
                  <a:srgbClr val="262626"/>
                </a:solidFill>
                <a:latin typeface="Gill Sans MT"/>
              </a:rPr>
              <a:t>1980:</a:t>
            </a:r>
            <a:endParaRPr b="0" lang="en-US" sz="2600" spc="-1" strike="noStrike">
              <a:solidFill>
                <a:srgbClr val="000000"/>
              </a:solidFill>
              <a:latin typeface="Arial"/>
            </a:endParaRPr>
          </a:p>
          <a:p>
            <a:pPr marL="12600">
              <a:lnSpc>
                <a:spcPct val="100000"/>
              </a:lnSpc>
            </a:pPr>
            <a:r>
              <a:rPr b="1" lang="en-US" sz="2600" spc="-12" strike="noStrike">
                <a:solidFill>
                  <a:srgbClr val="262626"/>
                </a:solidFill>
                <a:latin typeface="Gill Sans MT"/>
              </a:rPr>
              <a:t>Neocognitron</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Hierarchical</a:t>
            </a:r>
            <a:r>
              <a:rPr b="0" lang="en-US" sz="1800" spc="131" strike="noStrike">
                <a:solidFill>
                  <a:srgbClr val="262626"/>
                </a:solidFill>
                <a:latin typeface="Gill Sans MT"/>
              </a:rPr>
              <a:t> </a:t>
            </a:r>
            <a:r>
              <a:rPr b="0" lang="en-US" sz="1800" spc="26" strike="noStrike">
                <a:solidFill>
                  <a:srgbClr val="262626"/>
                </a:solidFill>
                <a:latin typeface="Gill Sans MT"/>
              </a:rPr>
              <a:t>neural </a:t>
            </a:r>
            <a:r>
              <a:rPr b="0" lang="en-US" sz="1800" spc="-1" strike="noStrike">
                <a:solidFill>
                  <a:srgbClr val="262626"/>
                </a:solidFill>
                <a:latin typeface="Gill Sans MT"/>
              </a:rPr>
              <a:t>network</a:t>
            </a:r>
            <a:r>
              <a:rPr b="0" lang="en-US" sz="1800" spc="-97" strike="noStrike">
                <a:solidFill>
                  <a:srgbClr val="262626"/>
                </a:solidFill>
                <a:latin typeface="Gill Sans MT"/>
              </a:rPr>
              <a:t> </a:t>
            </a:r>
            <a:r>
              <a:rPr b="0" lang="en-US" sz="1800" spc="-46" strike="noStrike">
                <a:solidFill>
                  <a:srgbClr val="262626"/>
                </a:solidFill>
                <a:latin typeface="Gill Sans MT"/>
              </a:rPr>
              <a:t>for</a:t>
            </a:r>
            <a:r>
              <a:rPr b="0" lang="en-US" sz="1800" spc="-92" strike="noStrike">
                <a:solidFill>
                  <a:srgbClr val="262626"/>
                </a:solidFill>
                <a:latin typeface="Gill Sans MT"/>
              </a:rPr>
              <a:t> </a:t>
            </a:r>
            <a:r>
              <a:rPr b="0" lang="en-US" sz="1800" spc="52" strike="noStrike">
                <a:solidFill>
                  <a:srgbClr val="262626"/>
                </a:solidFill>
                <a:latin typeface="Gill Sans MT"/>
              </a:rPr>
              <a:t>visual </a:t>
            </a:r>
            <a:r>
              <a:rPr b="0" lang="en-US" sz="1800" spc="-12" strike="noStrike">
                <a:solidFill>
                  <a:srgbClr val="262626"/>
                </a:solidFill>
                <a:latin typeface="Gill Sans MT"/>
              </a:rPr>
              <a:t>patterns</a:t>
            </a:r>
            <a:endParaRPr b="0" lang="en-US" sz="1800" spc="-1" strike="noStrike">
              <a:solidFill>
                <a:srgbClr val="000000"/>
              </a:solidFill>
              <a:latin typeface="Arial"/>
            </a:endParaRPr>
          </a:p>
        </p:txBody>
      </p:sp>
      <p:sp>
        <p:nvSpPr>
          <p:cNvPr id="152" name="object 15"/>
          <p:cNvSpPr/>
          <p:nvPr/>
        </p:nvSpPr>
        <p:spPr>
          <a:xfrm>
            <a:off x="7998480" y="5250960"/>
            <a:ext cx="2163600" cy="237852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11" strike="noStrike">
                <a:solidFill>
                  <a:srgbClr val="262626"/>
                </a:solidFill>
                <a:latin typeface="Gill Sans MT"/>
              </a:rPr>
              <a:t>1974:</a:t>
            </a:r>
            <a:r>
              <a:rPr b="1" lang="en-US" sz="2600" spc="-202" strike="noStrike">
                <a:solidFill>
                  <a:srgbClr val="262626"/>
                </a:solidFill>
                <a:latin typeface="Gill Sans MT"/>
              </a:rPr>
              <a:t> </a:t>
            </a:r>
            <a:r>
              <a:rPr b="1" lang="en-US" sz="2600" spc="-12" strike="noStrike">
                <a:solidFill>
                  <a:srgbClr val="262626"/>
                </a:solidFill>
                <a:latin typeface="Gill Sans MT"/>
              </a:rPr>
              <a:t>Optical Character Recognition</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Automated</a:t>
            </a:r>
            <a:r>
              <a:rPr b="0" lang="en-US" sz="1800" spc="12" strike="noStrike">
                <a:solidFill>
                  <a:srgbClr val="262626"/>
                </a:solidFill>
                <a:latin typeface="Gill Sans MT"/>
              </a:rPr>
              <a:t> </a:t>
            </a:r>
            <a:r>
              <a:rPr b="0" lang="en-US" sz="1800" spc="66" strike="noStrike">
                <a:solidFill>
                  <a:srgbClr val="262626"/>
                </a:solidFill>
                <a:latin typeface="Gill Sans MT"/>
              </a:rPr>
              <a:t>reading</a:t>
            </a:r>
            <a:r>
              <a:rPr b="0" lang="en-US" sz="1800" spc="18" strike="noStrike">
                <a:solidFill>
                  <a:srgbClr val="262626"/>
                </a:solidFill>
                <a:latin typeface="Gill Sans MT"/>
              </a:rPr>
              <a:t> </a:t>
            </a:r>
            <a:r>
              <a:rPr b="0" lang="en-US" sz="1800" spc="-26" strike="noStrike">
                <a:solidFill>
                  <a:srgbClr val="262626"/>
                </a:solidFill>
                <a:latin typeface="Gill Sans MT"/>
              </a:rPr>
              <a:t>of </a:t>
            </a:r>
            <a:r>
              <a:rPr b="0" lang="en-US" sz="1800" spc="-1" strike="noStrike">
                <a:solidFill>
                  <a:srgbClr val="262626"/>
                </a:solidFill>
                <a:latin typeface="Gill Sans MT"/>
              </a:rPr>
              <a:t>printed</a:t>
            </a:r>
            <a:r>
              <a:rPr b="0" lang="en-US" sz="1800" spc="83" strike="noStrike">
                <a:solidFill>
                  <a:srgbClr val="262626"/>
                </a:solidFill>
                <a:latin typeface="Gill Sans MT"/>
              </a:rPr>
              <a:t> </a:t>
            </a:r>
            <a:r>
              <a:rPr b="0" lang="en-US" sz="1800" spc="-21" strike="noStrike">
                <a:solidFill>
                  <a:srgbClr val="262626"/>
                </a:solidFill>
                <a:latin typeface="Gill Sans MT"/>
              </a:rPr>
              <a:t>text</a:t>
            </a:r>
            <a:endParaRPr b="0" lang="en-US" sz="1800" spc="-1" strike="noStrike">
              <a:solidFill>
                <a:srgbClr val="000000"/>
              </a:solidFill>
              <a:latin typeface="Arial"/>
            </a:endParaRPr>
          </a:p>
        </p:txBody>
      </p:sp>
      <p:sp>
        <p:nvSpPr>
          <p:cNvPr id="153" name="object 16"/>
          <p:cNvSpPr/>
          <p:nvPr/>
        </p:nvSpPr>
        <p:spPr>
          <a:xfrm>
            <a:off x="4801680" y="5250960"/>
            <a:ext cx="2386440" cy="2256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11" strike="noStrike">
                <a:solidFill>
                  <a:srgbClr val="262626"/>
                </a:solidFill>
                <a:latin typeface="Gill Sans MT"/>
              </a:rPr>
              <a:t>1966:</a:t>
            </a:r>
            <a:r>
              <a:rPr b="1" lang="en-US" sz="2600" spc="-202" strike="noStrike">
                <a:solidFill>
                  <a:srgbClr val="262626"/>
                </a:solidFill>
                <a:latin typeface="Gill Sans MT"/>
              </a:rPr>
              <a:t> </a:t>
            </a:r>
            <a:r>
              <a:rPr b="1" lang="en-US" sz="2600" spc="-26" strike="noStrike">
                <a:solidFill>
                  <a:srgbClr val="262626"/>
                </a:solidFill>
                <a:latin typeface="Gill Sans MT"/>
              </a:rPr>
              <a:t>MIT</a:t>
            </a:r>
            <a:endParaRPr b="0" lang="en-US" sz="2600" spc="-1" strike="noStrike">
              <a:solidFill>
                <a:srgbClr val="000000"/>
              </a:solidFill>
              <a:latin typeface="Arial"/>
            </a:endParaRPr>
          </a:p>
          <a:p>
            <a:pPr marL="12600">
              <a:lnSpc>
                <a:spcPct val="100000"/>
              </a:lnSpc>
            </a:pPr>
            <a:r>
              <a:rPr b="1" lang="en-US" sz="2600" spc="-60" strike="noStrike">
                <a:solidFill>
                  <a:srgbClr val="262626"/>
                </a:solidFill>
                <a:latin typeface="Gill Sans MT"/>
              </a:rPr>
              <a:t>Summer</a:t>
            </a:r>
            <a:r>
              <a:rPr b="1" lang="en-US" sz="2600" spc="-182" strike="noStrike">
                <a:solidFill>
                  <a:srgbClr val="262626"/>
                </a:solidFill>
                <a:latin typeface="Gill Sans MT"/>
              </a:rPr>
              <a:t> </a:t>
            </a:r>
            <a:r>
              <a:rPr b="1" lang="en-US" sz="2600" spc="-12" strike="noStrike">
                <a:solidFill>
                  <a:srgbClr val="262626"/>
                </a:solidFill>
                <a:latin typeface="Gill Sans MT"/>
              </a:rPr>
              <a:t>Vision Project</a:t>
            </a:r>
            <a:endParaRPr b="0" lang="en-US" sz="2600" spc="-1" strike="noStrike">
              <a:solidFill>
                <a:srgbClr val="000000"/>
              </a:solidFill>
              <a:latin typeface="Arial"/>
            </a:endParaRPr>
          </a:p>
          <a:p>
            <a:pPr marL="12600">
              <a:lnSpc>
                <a:spcPct val="100000"/>
              </a:lnSpc>
              <a:spcBef>
                <a:spcPts val="1840"/>
              </a:spcBef>
            </a:pPr>
            <a:r>
              <a:rPr b="0" lang="en-US" sz="1800" spc="-1" strike="noStrike">
                <a:solidFill>
                  <a:srgbClr val="262626"/>
                </a:solidFill>
                <a:latin typeface="Gill Sans MT"/>
              </a:rPr>
              <a:t>Ambitious</a:t>
            </a:r>
            <a:r>
              <a:rPr b="0" lang="en-US" sz="1800" spc="46" strike="noStrike">
                <a:solidFill>
                  <a:srgbClr val="262626"/>
                </a:solidFill>
                <a:latin typeface="Gill Sans MT"/>
              </a:rPr>
              <a:t> </a:t>
            </a:r>
            <a:r>
              <a:rPr b="0" lang="en-US" sz="1800" spc="-1" strike="noStrike">
                <a:solidFill>
                  <a:srgbClr val="262626"/>
                </a:solidFill>
                <a:latin typeface="Gill Sans MT"/>
              </a:rPr>
              <a:t>attempt</a:t>
            </a:r>
            <a:r>
              <a:rPr b="0" lang="en-US" sz="1800" spc="52" strike="noStrike">
                <a:solidFill>
                  <a:srgbClr val="262626"/>
                </a:solidFill>
                <a:latin typeface="Gill Sans MT"/>
              </a:rPr>
              <a:t> </a:t>
            </a:r>
            <a:r>
              <a:rPr b="0" lang="en-US" sz="1800" spc="-1" strike="noStrike">
                <a:solidFill>
                  <a:srgbClr val="262626"/>
                </a:solidFill>
                <a:latin typeface="Gill Sans MT"/>
              </a:rPr>
              <a:t>at</a:t>
            </a:r>
            <a:r>
              <a:rPr b="0" lang="en-US" sz="1800" spc="46" strike="noStrike">
                <a:solidFill>
                  <a:srgbClr val="262626"/>
                </a:solidFill>
                <a:latin typeface="Gill Sans MT"/>
              </a:rPr>
              <a:t> </a:t>
            </a:r>
            <a:r>
              <a:rPr b="0" lang="en-US" sz="1800" spc="100" strike="noStrike">
                <a:solidFill>
                  <a:srgbClr val="262626"/>
                </a:solidFill>
                <a:latin typeface="Gill Sans MT"/>
              </a:rPr>
              <a:t>a </a:t>
            </a:r>
            <a:r>
              <a:rPr b="0" lang="en-US" sz="1800" spc="58" strike="noStrike">
                <a:solidFill>
                  <a:srgbClr val="262626"/>
                </a:solidFill>
                <a:latin typeface="Gill Sans MT"/>
              </a:rPr>
              <a:t>complete</a:t>
            </a:r>
            <a:r>
              <a:rPr b="0" lang="en-US" sz="1800" spc="-137" strike="noStrike">
                <a:solidFill>
                  <a:srgbClr val="262626"/>
                </a:solidFill>
                <a:latin typeface="Gill Sans MT"/>
              </a:rPr>
              <a:t> </a:t>
            </a:r>
            <a:r>
              <a:rPr b="0" lang="en-US" sz="1800" spc="41" strike="noStrike">
                <a:solidFill>
                  <a:srgbClr val="262626"/>
                </a:solidFill>
                <a:latin typeface="Gill Sans MT"/>
              </a:rPr>
              <a:t>vision</a:t>
            </a:r>
            <a:r>
              <a:rPr b="0" lang="en-US" sz="1800" spc="-131" strike="noStrike">
                <a:solidFill>
                  <a:srgbClr val="262626"/>
                </a:solidFill>
                <a:latin typeface="Gill Sans MT"/>
              </a:rPr>
              <a:t> </a:t>
            </a:r>
            <a:r>
              <a:rPr b="0" lang="en-US" sz="1800" spc="52" strike="noStrike">
                <a:solidFill>
                  <a:srgbClr val="262626"/>
                </a:solidFill>
                <a:latin typeface="Gill Sans MT"/>
              </a:rPr>
              <a:t>system</a:t>
            </a:r>
            <a:endParaRPr b="0" lang="en-US" sz="1800" spc="-1" strike="noStrike">
              <a:solidFill>
                <a:srgbClr val="000000"/>
              </a:solidFill>
              <a:latin typeface="Arial"/>
            </a:endParaRPr>
          </a:p>
        </p:txBody>
      </p:sp>
      <p:sp>
        <p:nvSpPr>
          <p:cNvPr id="154" name="object 17"/>
          <p:cNvSpPr/>
          <p:nvPr/>
        </p:nvSpPr>
        <p:spPr>
          <a:xfrm>
            <a:off x="1605240" y="5250960"/>
            <a:ext cx="2264040" cy="186084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00" strike="noStrike">
                <a:solidFill>
                  <a:srgbClr val="262626"/>
                </a:solidFill>
                <a:latin typeface="Gill Sans MT"/>
              </a:rPr>
              <a:t>1958:</a:t>
            </a:r>
            <a:endParaRPr b="0" lang="en-US" sz="2600" spc="-1" strike="noStrike">
              <a:solidFill>
                <a:srgbClr val="000000"/>
              </a:solidFill>
              <a:latin typeface="Arial"/>
            </a:endParaRPr>
          </a:p>
          <a:p>
            <a:pPr marL="12600">
              <a:lnSpc>
                <a:spcPct val="100000"/>
              </a:lnSpc>
            </a:pPr>
            <a:r>
              <a:rPr b="1" lang="en-US" sz="2600" spc="-12" strike="noStrike">
                <a:solidFill>
                  <a:srgbClr val="262626"/>
                </a:solidFill>
                <a:latin typeface="Gill Sans MT"/>
              </a:rPr>
              <a:t>Perceptron</a:t>
            </a:r>
            <a:endParaRPr b="0" lang="en-US" sz="2600" spc="-1" strike="noStrike">
              <a:solidFill>
                <a:srgbClr val="000000"/>
              </a:solidFill>
              <a:latin typeface="Arial"/>
            </a:endParaRPr>
          </a:p>
          <a:p>
            <a:pPr marL="12600">
              <a:lnSpc>
                <a:spcPct val="100000"/>
              </a:lnSpc>
              <a:spcBef>
                <a:spcPts val="1840"/>
              </a:spcBef>
            </a:pPr>
            <a:r>
              <a:rPr b="0" lang="en-US" sz="1800" spc="-12" strike="noStrike">
                <a:solidFill>
                  <a:srgbClr val="262626"/>
                </a:solidFill>
                <a:latin typeface="Gill Sans MT"/>
              </a:rPr>
              <a:t>First</a:t>
            </a:r>
            <a:r>
              <a:rPr b="0" lang="en-US" sz="1800" spc="-106" strike="noStrike">
                <a:solidFill>
                  <a:srgbClr val="262626"/>
                </a:solidFill>
                <a:latin typeface="Gill Sans MT"/>
              </a:rPr>
              <a:t> </a:t>
            </a:r>
            <a:r>
              <a:rPr b="0" lang="en-US" sz="1800" spc="38" strike="noStrike">
                <a:solidFill>
                  <a:srgbClr val="262626"/>
                </a:solidFill>
                <a:latin typeface="Gill Sans MT"/>
              </a:rPr>
              <a:t>neural</a:t>
            </a:r>
            <a:r>
              <a:rPr b="0" lang="en-US" sz="1800" spc="-106" strike="noStrike">
                <a:solidFill>
                  <a:srgbClr val="262626"/>
                </a:solidFill>
                <a:latin typeface="Gill Sans MT"/>
              </a:rPr>
              <a:t> </a:t>
            </a:r>
            <a:r>
              <a:rPr b="0" lang="en-US" sz="1800" spc="-1" strike="noStrike">
                <a:solidFill>
                  <a:srgbClr val="262626"/>
                </a:solidFill>
                <a:latin typeface="Gill Sans MT"/>
              </a:rPr>
              <a:t>network</a:t>
            </a:r>
            <a:r>
              <a:rPr b="0" lang="en-US" sz="1800" spc="-100" strike="noStrike">
                <a:solidFill>
                  <a:srgbClr val="262626"/>
                </a:solidFill>
                <a:latin typeface="Gill Sans MT"/>
              </a:rPr>
              <a:t> </a:t>
            </a:r>
            <a:r>
              <a:rPr b="0" lang="en-US" sz="1800" spc="-26" strike="noStrike">
                <a:solidFill>
                  <a:srgbClr val="262626"/>
                </a:solidFill>
                <a:latin typeface="Gill Sans MT"/>
              </a:rPr>
              <a:t>for </a:t>
            </a:r>
            <a:r>
              <a:rPr b="0" lang="en-US" sz="1800" spc="-1" strike="noStrike">
                <a:solidFill>
                  <a:srgbClr val="262626"/>
                </a:solidFill>
                <a:latin typeface="Gill Sans MT"/>
              </a:rPr>
              <a:t>pattern</a:t>
            </a:r>
            <a:r>
              <a:rPr b="0" lang="en-US" sz="1800" spc="26" strike="noStrike">
                <a:solidFill>
                  <a:srgbClr val="262626"/>
                </a:solidFill>
                <a:latin typeface="Gill Sans MT"/>
              </a:rPr>
              <a:t> recognition</a:t>
            </a:r>
            <a:endParaRPr b="0" lang="en-US" sz="1800" spc="-1" strike="noStrike">
              <a:solidFill>
                <a:srgbClr val="000000"/>
              </a:solidFill>
              <a:latin typeface="Arial"/>
            </a:endParaRPr>
          </a:p>
        </p:txBody>
      </p:sp>
      <p:sp>
        <p:nvSpPr>
          <p:cNvPr id="155" name="object 18"/>
          <p:cNvSpPr/>
          <p:nvPr/>
        </p:nvSpPr>
        <p:spPr>
          <a:xfrm>
            <a:off x="14410800" y="4908240"/>
            <a:ext cx="2945880" cy="360"/>
          </a:xfrm>
          <a:custGeom>
            <a:avLst/>
            <a:gdLst>
              <a:gd name="textAreaLeft" fmla="*/ 0 w 2945880"/>
              <a:gd name="textAreaRight" fmla="*/ 2947680 w 2945880"/>
              <a:gd name="textAreaTop" fmla="*/ 0 h 360"/>
              <a:gd name="textAreaBottom" fmla="*/ 11520 h 360"/>
            </a:gdLst>
            <a:ahLst/>
            <a:rect l="textAreaLeft" t="textAreaTop" r="textAreaRight" b="textAreaBottom"/>
            <a:pathLst>
              <a:path w="2947669" h="0">
                <a:moveTo>
                  <a:pt x="0" y="0"/>
                </a:moveTo>
                <a:lnTo>
                  <a:pt x="2947619" y="0"/>
                </a:lnTo>
              </a:path>
            </a:pathLst>
          </a:custGeom>
          <a:noFill/>
          <a:ln w="9525">
            <a:solidFill>
              <a:srgbClr val="262626"/>
            </a:solidFill>
            <a:round/>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56" name="object 19"/>
          <p:cNvSpPr/>
          <p:nvPr/>
        </p:nvSpPr>
        <p:spPr>
          <a:xfrm>
            <a:off x="11214000" y="4908240"/>
            <a:ext cx="2185200" cy="360"/>
          </a:xfrm>
          <a:custGeom>
            <a:avLst/>
            <a:gdLst>
              <a:gd name="textAreaLeft" fmla="*/ 0 w 2185200"/>
              <a:gd name="textAreaRight" fmla="*/ 2187000 w 2185200"/>
              <a:gd name="textAreaTop" fmla="*/ 0 h 360"/>
              <a:gd name="textAreaBottom" fmla="*/ 11520 h 360"/>
            </a:gdLst>
            <a:ahLst/>
            <a:rect l="textAreaLeft" t="textAreaTop" r="textAreaRight" b="textAreaBottom"/>
            <a:pathLst>
              <a:path w="2186940" h="0">
                <a:moveTo>
                  <a:pt x="0" y="0"/>
                </a:moveTo>
                <a:lnTo>
                  <a:pt x="2186508" y="0"/>
                </a:lnTo>
              </a:path>
            </a:pathLst>
          </a:custGeom>
          <a:noFill/>
          <a:ln w="9525">
            <a:solidFill>
              <a:srgbClr val="262626"/>
            </a:solidFill>
            <a:round/>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57" name="object 20"/>
          <p:cNvSpPr/>
          <p:nvPr/>
        </p:nvSpPr>
        <p:spPr>
          <a:xfrm>
            <a:off x="8017200" y="4908240"/>
            <a:ext cx="2185200" cy="360"/>
          </a:xfrm>
          <a:custGeom>
            <a:avLst/>
            <a:gdLst>
              <a:gd name="textAreaLeft" fmla="*/ 0 w 2185200"/>
              <a:gd name="textAreaRight" fmla="*/ 2187000 w 2185200"/>
              <a:gd name="textAreaTop" fmla="*/ 0 h 360"/>
              <a:gd name="textAreaBottom" fmla="*/ 11520 h 360"/>
            </a:gdLst>
            <a:ahLst/>
            <a:rect l="textAreaLeft" t="textAreaTop" r="textAreaRight" b="textAreaBottom"/>
            <a:pathLst>
              <a:path w="2186940" h="0">
                <a:moveTo>
                  <a:pt x="0" y="0"/>
                </a:moveTo>
                <a:lnTo>
                  <a:pt x="2186508" y="0"/>
                </a:lnTo>
              </a:path>
            </a:pathLst>
          </a:custGeom>
          <a:noFill/>
          <a:ln w="9525">
            <a:solidFill>
              <a:srgbClr val="262626"/>
            </a:solidFill>
            <a:round/>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sp>
        <p:nvSpPr>
          <p:cNvPr id="158" name="object 21"/>
          <p:cNvSpPr/>
          <p:nvPr/>
        </p:nvSpPr>
        <p:spPr>
          <a:xfrm>
            <a:off x="4820400" y="4908240"/>
            <a:ext cx="2185200" cy="360"/>
          </a:xfrm>
          <a:custGeom>
            <a:avLst/>
            <a:gdLst>
              <a:gd name="textAreaLeft" fmla="*/ 0 w 2185200"/>
              <a:gd name="textAreaRight" fmla="*/ 2187000 w 2185200"/>
              <a:gd name="textAreaTop" fmla="*/ 0 h 360"/>
              <a:gd name="textAreaBottom" fmla="*/ 11520 h 360"/>
            </a:gdLst>
            <a:ahLst/>
            <a:rect l="textAreaLeft" t="textAreaTop" r="textAreaRight" b="textAreaBottom"/>
            <a:pathLst>
              <a:path w="2186940" h="0">
                <a:moveTo>
                  <a:pt x="0" y="0"/>
                </a:moveTo>
                <a:lnTo>
                  <a:pt x="2186508" y="0"/>
                </a:lnTo>
              </a:path>
            </a:pathLst>
          </a:custGeom>
          <a:noFill/>
          <a:ln w="9525">
            <a:solidFill>
              <a:srgbClr val="262626"/>
            </a:solidFill>
            <a:round/>
          </a:ln>
        </p:spPr>
        <p:style>
          <a:lnRef idx="0"/>
          <a:fillRef idx="0"/>
          <a:effectRef idx="0"/>
          <a:fontRef idx="minor"/>
        </p:style>
        <p:txBody>
          <a:bodyPr lIns="0" rIns="0" tIns="0" bIns="0" anchor="t">
            <a:noAutofit/>
          </a:bodyPr>
          <a:p>
            <a:pPr>
              <a:lnSpc>
                <a:spcPct val="100000"/>
              </a:lnSpc>
            </a:pPr>
            <a:endParaRPr b="0" lang="en-US" sz="1800" spc="-1" strike="noStrike">
              <a:solidFill>
                <a:srgbClr val="000000"/>
              </a:solidFill>
              <a:latin typeface="Arial"/>
            </a:endParaRPr>
          </a:p>
        </p:txBody>
      </p:sp>
      <p:grpSp>
        <p:nvGrpSpPr>
          <p:cNvPr id="159" name="object 22"/>
          <p:cNvGrpSpPr/>
          <p:nvPr/>
        </p:nvGrpSpPr>
        <p:grpSpPr>
          <a:xfrm>
            <a:off x="0" y="0"/>
            <a:ext cx="14534640" cy="946800"/>
            <a:chOff x="0" y="0"/>
            <a:chExt cx="14534640" cy="946800"/>
          </a:xfrm>
        </p:grpSpPr>
        <p:sp>
          <p:nvSpPr>
            <p:cNvPr id="160" name="object 23"/>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61" name="object 24"/>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62" name="object 25"/>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63" name="object 26"/>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64" name="PlaceHolder 2"/>
          <p:cNvSpPr>
            <a:spLocks noGrp="1"/>
          </p:cNvSpPr>
          <p:nvPr>
            <p:ph type="sldNum" idx="25"/>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B12922DB-7EBF-47AD-BDE6-F43452AE1CB7}"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object 2"/>
          <p:cNvSpPr/>
          <p:nvPr/>
        </p:nvSpPr>
        <p:spPr>
          <a:xfrm>
            <a:off x="3063960" y="6420600"/>
            <a:ext cx="5408280" cy="17136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11" strike="noStrike">
                <a:solidFill>
                  <a:srgbClr val="262626"/>
                </a:solidFill>
                <a:latin typeface="Gill Sans MT"/>
              </a:rPr>
              <a:t>2017:</a:t>
            </a:r>
            <a:r>
              <a:rPr b="1" lang="en-US" sz="2600" spc="-131" strike="noStrike">
                <a:solidFill>
                  <a:srgbClr val="262626"/>
                </a:solidFill>
                <a:latin typeface="Gill Sans MT"/>
              </a:rPr>
              <a:t> </a:t>
            </a:r>
            <a:r>
              <a:rPr b="1" lang="en-US" sz="2600" spc="-1" strike="noStrike">
                <a:solidFill>
                  <a:srgbClr val="262626"/>
                </a:solidFill>
                <a:latin typeface="Gill Sans MT"/>
              </a:rPr>
              <a:t>Vision</a:t>
            </a:r>
            <a:r>
              <a:rPr b="1" lang="en-US" sz="2600" spc="-126" strike="noStrike">
                <a:solidFill>
                  <a:srgbClr val="262626"/>
                </a:solidFill>
                <a:latin typeface="Gill Sans MT"/>
              </a:rPr>
              <a:t> </a:t>
            </a:r>
            <a:r>
              <a:rPr b="1" lang="en-US" sz="2600" spc="-35" strike="noStrike">
                <a:solidFill>
                  <a:srgbClr val="262626"/>
                </a:solidFill>
                <a:latin typeface="Gill Sans MT"/>
              </a:rPr>
              <a:t>Transformers</a:t>
            </a:r>
            <a:r>
              <a:rPr b="1" lang="en-US" sz="2600" spc="-131" strike="noStrike">
                <a:solidFill>
                  <a:srgbClr val="262626"/>
                </a:solidFill>
                <a:latin typeface="Gill Sans MT"/>
              </a:rPr>
              <a:t> </a:t>
            </a:r>
            <a:r>
              <a:rPr b="1" lang="en-US" sz="2600" spc="-12" strike="noStrike">
                <a:solidFill>
                  <a:srgbClr val="262626"/>
                </a:solidFill>
                <a:latin typeface="Gill Sans MT"/>
              </a:rPr>
              <a:t>Emerge</a:t>
            </a:r>
            <a:endParaRPr b="0" lang="en-US" sz="2600" spc="-1" strike="noStrike">
              <a:solidFill>
                <a:srgbClr val="000000"/>
              </a:solidFill>
              <a:latin typeface="Arial"/>
            </a:endParaRPr>
          </a:p>
          <a:p>
            <a:pPr marL="12600">
              <a:lnSpc>
                <a:spcPct val="100000"/>
              </a:lnSpc>
              <a:spcBef>
                <a:spcPts val="2840"/>
              </a:spcBef>
            </a:pPr>
            <a:r>
              <a:rPr b="0" lang="en-US" sz="1800" spc="-1" strike="noStrike">
                <a:solidFill>
                  <a:srgbClr val="262626"/>
                </a:solidFill>
                <a:latin typeface="Gill Sans MT"/>
              </a:rPr>
              <a:t>Self-attention</a:t>
            </a:r>
            <a:r>
              <a:rPr b="0" lang="en-US" sz="1800" spc="-26" strike="noStrike">
                <a:solidFill>
                  <a:srgbClr val="262626"/>
                </a:solidFill>
                <a:latin typeface="Gill Sans MT"/>
              </a:rPr>
              <a:t> </a:t>
            </a:r>
            <a:r>
              <a:rPr b="0" lang="en-US" sz="1800" spc="58" strike="noStrike">
                <a:solidFill>
                  <a:srgbClr val="262626"/>
                </a:solidFill>
                <a:latin typeface="Gill Sans MT"/>
              </a:rPr>
              <a:t>brings</a:t>
            </a:r>
            <a:r>
              <a:rPr b="0" lang="en-US" sz="1800" spc="-21" strike="noStrike">
                <a:solidFill>
                  <a:srgbClr val="262626"/>
                </a:solidFill>
                <a:latin typeface="Gill Sans MT"/>
              </a:rPr>
              <a:t> </a:t>
            </a:r>
            <a:r>
              <a:rPr b="0" lang="en-US" sz="1800" spc="92" strike="noStrike">
                <a:solidFill>
                  <a:srgbClr val="262626"/>
                </a:solidFill>
                <a:latin typeface="Gill Sans MT"/>
              </a:rPr>
              <a:t>global</a:t>
            </a:r>
            <a:r>
              <a:rPr b="0" lang="en-US" sz="1800" spc="-26" strike="noStrike">
                <a:solidFill>
                  <a:srgbClr val="262626"/>
                </a:solidFill>
                <a:latin typeface="Gill Sans MT"/>
              </a:rPr>
              <a:t> </a:t>
            </a:r>
            <a:r>
              <a:rPr b="0" lang="en-US" sz="1800" spc="-1" strike="noStrike">
                <a:solidFill>
                  <a:srgbClr val="262626"/>
                </a:solidFill>
                <a:latin typeface="Gill Sans MT"/>
              </a:rPr>
              <a:t>context</a:t>
            </a:r>
            <a:r>
              <a:rPr b="0" lang="en-US" sz="1800" spc="-21" strike="noStrike">
                <a:solidFill>
                  <a:srgbClr val="262626"/>
                </a:solidFill>
                <a:latin typeface="Gill Sans MT"/>
              </a:rPr>
              <a:t> </a:t>
            </a:r>
            <a:r>
              <a:rPr b="0" lang="en-US" sz="1800" spc="-41" strike="noStrike">
                <a:solidFill>
                  <a:srgbClr val="262626"/>
                </a:solidFill>
                <a:latin typeface="Gill Sans MT"/>
              </a:rPr>
              <a:t>to</a:t>
            </a:r>
            <a:r>
              <a:rPr b="0" lang="en-US" sz="1800" spc="-21" strike="noStrike">
                <a:solidFill>
                  <a:srgbClr val="262626"/>
                </a:solidFill>
                <a:latin typeface="Gill Sans MT"/>
              </a:rPr>
              <a:t> </a:t>
            </a:r>
            <a:r>
              <a:rPr b="0" lang="en-US" sz="1800" spc="41" strike="noStrike">
                <a:solidFill>
                  <a:srgbClr val="262626"/>
                </a:solidFill>
                <a:latin typeface="Gill Sans MT"/>
              </a:rPr>
              <a:t>vision</a:t>
            </a:r>
            <a:r>
              <a:rPr b="0" lang="en-US" sz="1800" spc="-26" strike="noStrike">
                <a:solidFill>
                  <a:srgbClr val="262626"/>
                </a:solidFill>
                <a:latin typeface="Gill Sans MT"/>
              </a:rPr>
              <a:t> </a:t>
            </a:r>
            <a:r>
              <a:rPr b="0" lang="en-US" sz="1800" spc="38" strike="noStrike">
                <a:solidFill>
                  <a:srgbClr val="262626"/>
                </a:solidFill>
                <a:latin typeface="Gill Sans MT"/>
              </a:rPr>
              <a:t>tasks</a:t>
            </a:r>
            <a:endParaRPr b="0" lang="en-US" sz="1800" spc="-1" strike="noStrike">
              <a:solidFill>
                <a:srgbClr val="000000"/>
              </a:solidFill>
              <a:latin typeface="Arial"/>
            </a:endParaRPr>
          </a:p>
        </p:txBody>
      </p:sp>
      <p:sp>
        <p:nvSpPr>
          <p:cNvPr id="166" name="object 3"/>
          <p:cNvSpPr/>
          <p:nvPr/>
        </p:nvSpPr>
        <p:spPr>
          <a:xfrm>
            <a:off x="10712520" y="4365000"/>
            <a:ext cx="5971680" cy="37872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11" strike="noStrike">
                <a:solidFill>
                  <a:srgbClr val="262626"/>
                </a:solidFill>
                <a:latin typeface="Gill Sans MT"/>
              </a:rPr>
              <a:t>2015:</a:t>
            </a:r>
            <a:r>
              <a:rPr b="1" lang="en-US" sz="2600" spc="-191" strike="noStrike">
                <a:solidFill>
                  <a:srgbClr val="262626"/>
                </a:solidFill>
                <a:latin typeface="Gill Sans MT"/>
              </a:rPr>
              <a:t> </a:t>
            </a:r>
            <a:r>
              <a:rPr b="1" lang="en-US" sz="2600" spc="-15" strike="noStrike">
                <a:solidFill>
                  <a:srgbClr val="262626"/>
                </a:solidFill>
                <a:latin typeface="Gill Sans MT"/>
              </a:rPr>
              <a:t>ResNet</a:t>
            </a:r>
            <a:r>
              <a:rPr b="1" lang="en-US" sz="2600" spc="-191" strike="noStrike">
                <a:solidFill>
                  <a:srgbClr val="262626"/>
                </a:solidFill>
                <a:latin typeface="Gill Sans MT"/>
              </a:rPr>
              <a:t> </a:t>
            </a:r>
            <a:r>
              <a:rPr b="1" lang="en-US" sz="2600" spc="60" strike="noStrike">
                <a:solidFill>
                  <a:srgbClr val="262626"/>
                </a:solidFill>
                <a:latin typeface="Gill Sans MT"/>
              </a:rPr>
              <a:t>Enables</a:t>
            </a:r>
            <a:r>
              <a:rPr b="1" lang="en-US" sz="2600" spc="-191" strike="noStrike">
                <a:solidFill>
                  <a:srgbClr val="262626"/>
                </a:solidFill>
                <a:latin typeface="Gill Sans MT"/>
              </a:rPr>
              <a:t> </a:t>
            </a:r>
            <a:r>
              <a:rPr b="1" lang="en-US" sz="2600" spc="-55" strike="noStrike">
                <a:solidFill>
                  <a:srgbClr val="262626"/>
                </a:solidFill>
                <a:latin typeface="Gill Sans MT"/>
              </a:rPr>
              <a:t>Ultra-</a:t>
            </a:r>
            <a:r>
              <a:rPr b="1" lang="en-US" sz="2600" spc="-52" strike="noStrike">
                <a:solidFill>
                  <a:srgbClr val="262626"/>
                </a:solidFill>
                <a:latin typeface="Gill Sans MT"/>
              </a:rPr>
              <a:t>Deep </a:t>
            </a:r>
            <a:r>
              <a:rPr b="1" lang="en-US" sz="2600" spc="-12" strike="noStrike">
                <a:solidFill>
                  <a:srgbClr val="262626"/>
                </a:solidFill>
                <a:latin typeface="Gill Sans MT"/>
              </a:rPr>
              <a:t>Networks</a:t>
            </a:r>
            <a:endParaRPr b="0" lang="en-US" sz="2600" spc="-1" strike="noStrike">
              <a:solidFill>
                <a:srgbClr val="000000"/>
              </a:solidFill>
              <a:latin typeface="Arial"/>
            </a:endParaRPr>
          </a:p>
          <a:p>
            <a:pPr marL="12600">
              <a:lnSpc>
                <a:spcPct val="100000"/>
              </a:lnSpc>
              <a:spcBef>
                <a:spcPts val="2840"/>
              </a:spcBef>
            </a:pPr>
            <a:r>
              <a:rPr b="0" lang="en-US" sz="1800" spc="41" strike="noStrike">
                <a:solidFill>
                  <a:srgbClr val="262626"/>
                </a:solidFill>
                <a:latin typeface="Gill Sans MT"/>
              </a:rPr>
              <a:t>152-</a:t>
            </a:r>
            <a:r>
              <a:rPr b="0" lang="en-US" sz="1800" spc="-1" strike="noStrike">
                <a:solidFill>
                  <a:srgbClr val="262626"/>
                </a:solidFill>
                <a:latin typeface="Gill Sans MT"/>
              </a:rPr>
              <a:t>layer architecture</a:t>
            </a:r>
            <a:r>
              <a:rPr b="0" lang="en-US" sz="1800" spc="1" strike="noStrike">
                <a:solidFill>
                  <a:srgbClr val="262626"/>
                </a:solidFill>
                <a:latin typeface="Gill Sans MT"/>
              </a:rPr>
              <a:t> </a:t>
            </a:r>
            <a:r>
              <a:rPr b="0" lang="en-US" sz="1800" spc="58" strike="noStrike">
                <a:solidFill>
                  <a:srgbClr val="262626"/>
                </a:solidFill>
                <a:latin typeface="Gill Sans MT"/>
              </a:rPr>
              <a:t>solves</a:t>
            </a:r>
            <a:r>
              <a:rPr b="0" lang="en-US" sz="1800" spc="1" strike="noStrike">
                <a:solidFill>
                  <a:srgbClr val="262626"/>
                </a:solidFill>
                <a:latin typeface="Gill Sans MT"/>
              </a:rPr>
              <a:t> </a:t>
            </a:r>
            <a:r>
              <a:rPr b="0" lang="en-US" sz="1800" spc="92" strike="noStrike">
                <a:solidFill>
                  <a:srgbClr val="262626"/>
                </a:solidFill>
                <a:latin typeface="Gill Sans MT"/>
              </a:rPr>
              <a:t>vanishing</a:t>
            </a:r>
            <a:r>
              <a:rPr b="0" lang="en-US" sz="1800" spc="1" strike="noStrike">
                <a:solidFill>
                  <a:srgbClr val="262626"/>
                </a:solidFill>
                <a:latin typeface="Gill Sans MT"/>
              </a:rPr>
              <a:t> </a:t>
            </a:r>
            <a:r>
              <a:rPr b="0" lang="en-US" sz="1800" spc="46" strike="noStrike">
                <a:solidFill>
                  <a:srgbClr val="262626"/>
                </a:solidFill>
                <a:latin typeface="Gill Sans MT"/>
              </a:rPr>
              <a:t>gradients</a:t>
            </a:r>
            <a:endParaRPr b="0" lang="en-US" sz="1800" spc="-1" strike="noStrike">
              <a:solidFill>
                <a:srgbClr val="000000"/>
              </a:solidFill>
              <a:latin typeface="Arial"/>
            </a:endParaRPr>
          </a:p>
          <a:p>
            <a:pPr marL="12600">
              <a:lnSpc>
                <a:spcPct val="100000"/>
              </a:lnSpc>
            </a:pPr>
            <a:endParaRPr b="0" lang="en-US" sz="1800" spc="-1" strike="noStrike">
              <a:solidFill>
                <a:srgbClr val="000000"/>
              </a:solidFill>
              <a:latin typeface="Arial"/>
            </a:endParaRPr>
          </a:p>
          <a:p>
            <a:pPr marL="12600">
              <a:lnSpc>
                <a:spcPct val="100000"/>
              </a:lnSpc>
              <a:spcBef>
                <a:spcPts val="771"/>
              </a:spcBef>
            </a:pPr>
            <a:endParaRPr b="0" lang="en-US" sz="1800" spc="-1" strike="noStrike">
              <a:solidFill>
                <a:srgbClr val="000000"/>
              </a:solidFill>
              <a:latin typeface="Arial"/>
            </a:endParaRPr>
          </a:p>
          <a:p>
            <a:pPr marL="12600">
              <a:lnSpc>
                <a:spcPct val="100000"/>
              </a:lnSpc>
            </a:pPr>
            <a:r>
              <a:rPr b="1" lang="en-US" sz="2600" spc="-12" strike="noStrike">
                <a:solidFill>
                  <a:srgbClr val="262626"/>
                </a:solidFill>
                <a:latin typeface="Gill Sans MT"/>
              </a:rPr>
              <a:t>Present:</a:t>
            </a:r>
            <a:r>
              <a:rPr b="1" lang="en-US" sz="2600" spc="-15" strike="noStrike">
                <a:solidFill>
                  <a:srgbClr val="262626"/>
                </a:solidFill>
                <a:latin typeface="Gill Sans MT"/>
              </a:rPr>
              <a:t> </a:t>
            </a:r>
            <a:r>
              <a:rPr b="1" lang="en-US" sz="2600" spc="-1" strike="noStrike">
                <a:solidFill>
                  <a:srgbClr val="262626"/>
                </a:solidFill>
                <a:latin typeface="Gill Sans MT"/>
              </a:rPr>
              <a:t>Superhuman</a:t>
            </a:r>
            <a:r>
              <a:rPr b="1" lang="en-US" sz="2600" spc="-12" strike="noStrike">
                <a:solidFill>
                  <a:srgbClr val="262626"/>
                </a:solidFill>
                <a:latin typeface="Gill Sans MT"/>
              </a:rPr>
              <a:t> </a:t>
            </a:r>
            <a:r>
              <a:rPr b="1" lang="en-US" sz="2600" spc="-1" strike="noStrike">
                <a:solidFill>
                  <a:srgbClr val="262626"/>
                </a:solidFill>
                <a:latin typeface="Gill Sans MT"/>
              </a:rPr>
              <a:t>Visual</a:t>
            </a:r>
            <a:r>
              <a:rPr b="1" lang="en-US" sz="2600" spc="-12" strike="noStrike">
                <a:solidFill>
                  <a:srgbClr val="262626"/>
                </a:solidFill>
                <a:latin typeface="Gill Sans MT"/>
              </a:rPr>
              <a:t> Accuracy</a:t>
            </a:r>
            <a:endParaRPr b="0" lang="en-US" sz="2600" spc="-1" strike="noStrike">
              <a:solidFill>
                <a:srgbClr val="000000"/>
              </a:solidFill>
              <a:latin typeface="Arial"/>
            </a:endParaRPr>
          </a:p>
          <a:p>
            <a:pPr marL="12600">
              <a:lnSpc>
                <a:spcPct val="100000"/>
              </a:lnSpc>
              <a:spcBef>
                <a:spcPts val="2840"/>
              </a:spcBef>
            </a:pPr>
            <a:r>
              <a:rPr b="0" lang="en-US" sz="1800" spc="41" strike="noStrike">
                <a:solidFill>
                  <a:srgbClr val="262626"/>
                </a:solidFill>
                <a:latin typeface="Gill Sans MT"/>
              </a:rPr>
              <a:t>Modern</a:t>
            </a:r>
            <a:r>
              <a:rPr b="0" lang="en-US" sz="1800" spc="-111" strike="noStrike">
                <a:solidFill>
                  <a:srgbClr val="262626"/>
                </a:solidFill>
                <a:latin typeface="Gill Sans MT"/>
              </a:rPr>
              <a:t> </a:t>
            </a:r>
            <a:r>
              <a:rPr b="0" lang="en-US" sz="1800" spc="72" strike="noStrike">
                <a:solidFill>
                  <a:srgbClr val="262626"/>
                </a:solidFill>
                <a:latin typeface="Gill Sans MT"/>
              </a:rPr>
              <a:t>models</a:t>
            </a:r>
            <a:r>
              <a:rPr b="0" lang="en-US" sz="1800" spc="-111" strike="noStrike">
                <a:solidFill>
                  <a:srgbClr val="262626"/>
                </a:solidFill>
                <a:latin typeface="Gill Sans MT"/>
              </a:rPr>
              <a:t> </a:t>
            </a:r>
            <a:r>
              <a:rPr b="0" lang="en-US" sz="1800" spc="77" strike="noStrike">
                <a:solidFill>
                  <a:srgbClr val="262626"/>
                </a:solidFill>
                <a:latin typeface="Gill Sans MT"/>
              </a:rPr>
              <a:t>surpass</a:t>
            </a:r>
            <a:r>
              <a:rPr b="0" lang="en-US" sz="1800" spc="-106" strike="noStrike">
                <a:solidFill>
                  <a:srgbClr val="262626"/>
                </a:solidFill>
                <a:latin typeface="Gill Sans MT"/>
              </a:rPr>
              <a:t> </a:t>
            </a:r>
            <a:r>
              <a:rPr b="0" lang="en-US" sz="1800" spc="111" strike="noStrike">
                <a:solidFill>
                  <a:srgbClr val="262626"/>
                </a:solidFill>
                <a:latin typeface="Gill Sans MT"/>
              </a:rPr>
              <a:t>human</a:t>
            </a:r>
            <a:r>
              <a:rPr b="0" lang="en-US" sz="1800" spc="-111" strike="noStrike">
                <a:solidFill>
                  <a:srgbClr val="262626"/>
                </a:solidFill>
                <a:latin typeface="Gill Sans MT"/>
              </a:rPr>
              <a:t> </a:t>
            </a:r>
            <a:r>
              <a:rPr b="0" lang="en-US" sz="1800" spc="72" strike="noStrike">
                <a:solidFill>
                  <a:srgbClr val="262626"/>
                </a:solidFill>
                <a:latin typeface="Gill Sans MT"/>
              </a:rPr>
              <a:t>benchmarks</a:t>
            </a:r>
            <a:r>
              <a:rPr b="0" lang="en-US" sz="1800" spc="-106" strike="noStrike">
                <a:solidFill>
                  <a:srgbClr val="262626"/>
                </a:solidFill>
                <a:latin typeface="Gill Sans MT"/>
              </a:rPr>
              <a:t> </a:t>
            </a:r>
            <a:r>
              <a:rPr b="0" lang="en-US" sz="1800" spc="-1" strike="noStrike">
                <a:solidFill>
                  <a:srgbClr val="262626"/>
                </a:solidFill>
                <a:latin typeface="Gill Sans MT"/>
              </a:rPr>
              <a:t>in</a:t>
            </a:r>
            <a:r>
              <a:rPr b="0" lang="en-US" sz="1800" spc="-111" strike="noStrike">
                <a:solidFill>
                  <a:srgbClr val="262626"/>
                </a:solidFill>
                <a:latin typeface="Gill Sans MT"/>
              </a:rPr>
              <a:t> </a:t>
            </a:r>
            <a:r>
              <a:rPr b="0" lang="en-US" sz="1800" spc="32" strike="noStrike">
                <a:solidFill>
                  <a:srgbClr val="262626"/>
                </a:solidFill>
                <a:latin typeface="Gill Sans MT"/>
              </a:rPr>
              <a:t>vision</a:t>
            </a:r>
            <a:endParaRPr b="0" lang="en-US" sz="1800" spc="-1" strike="noStrike">
              <a:solidFill>
                <a:srgbClr val="000000"/>
              </a:solidFill>
              <a:latin typeface="Arial"/>
            </a:endParaRPr>
          </a:p>
        </p:txBody>
      </p:sp>
      <p:sp>
        <p:nvSpPr>
          <p:cNvPr id="167" name="object 4"/>
          <p:cNvSpPr/>
          <p:nvPr/>
        </p:nvSpPr>
        <p:spPr>
          <a:xfrm>
            <a:off x="3063960" y="4365000"/>
            <a:ext cx="5744880" cy="17136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pPr>
            <a:r>
              <a:rPr b="1" lang="en-US" sz="2600" spc="111" strike="noStrike">
                <a:solidFill>
                  <a:srgbClr val="262626"/>
                </a:solidFill>
                <a:latin typeface="Gill Sans MT"/>
              </a:rPr>
              <a:t>2012:</a:t>
            </a:r>
            <a:r>
              <a:rPr b="1" lang="en-US" sz="2600" spc="-111" strike="noStrike">
                <a:solidFill>
                  <a:srgbClr val="262626"/>
                </a:solidFill>
                <a:latin typeface="Gill Sans MT"/>
              </a:rPr>
              <a:t> </a:t>
            </a:r>
            <a:r>
              <a:rPr b="1" lang="en-US" sz="2600" spc="-92" strike="noStrike">
                <a:solidFill>
                  <a:srgbClr val="262626"/>
                </a:solidFill>
                <a:latin typeface="Gill Sans MT"/>
              </a:rPr>
              <a:t>AlexNet</a:t>
            </a:r>
            <a:r>
              <a:rPr b="1" lang="en-US" sz="2600" spc="-106" strike="noStrike">
                <a:solidFill>
                  <a:srgbClr val="262626"/>
                </a:solidFill>
                <a:latin typeface="Gill Sans MT"/>
              </a:rPr>
              <a:t> </a:t>
            </a:r>
            <a:r>
              <a:rPr b="1" lang="en-US" sz="2600" spc="-1" strike="noStrike">
                <a:solidFill>
                  <a:srgbClr val="262626"/>
                </a:solidFill>
                <a:latin typeface="Gill Sans MT"/>
              </a:rPr>
              <a:t>Ignites</a:t>
            </a:r>
            <a:r>
              <a:rPr b="1" lang="en-US" sz="2600" spc="-111" strike="noStrike">
                <a:solidFill>
                  <a:srgbClr val="262626"/>
                </a:solidFill>
                <a:latin typeface="Gill Sans MT"/>
              </a:rPr>
              <a:t> </a:t>
            </a:r>
            <a:r>
              <a:rPr b="1" lang="en-US" sz="2600" spc="-1" strike="noStrike">
                <a:solidFill>
                  <a:srgbClr val="262626"/>
                </a:solidFill>
                <a:latin typeface="Gill Sans MT"/>
              </a:rPr>
              <a:t>Deep</a:t>
            </a:r>
            <a:r>
              <a:rPr b="1" lang="en-US" sz="2600" spc="-106" strike="noStrike">
                <a:solidFill>
                  <a:srgbClr val="262626"/>
                </a:solidFill>
                <a:latin typeface="Gill Sans MT"/>
              </a:rPr>
              <a:t> </a:t>
            </a:r>
            <a:r>
              <a:rPr b="1" lang="en-US" sz="2600" spc="-12" strike="noStrike">
                <a:solidFill>
                  <a:srgbClr val="262626"/>
                </a:solidFill>
                <a:latin typeface="Gill Sans MT"/>
              </a:rPr>
              <a:t>Learning</a:t>
            </a:r>
            <a:endParaRPr b="0" lang="en-US" sz="2600" spc="-1" strike="noStrike">
              <a:solidFill>
                <a:srgbClr val="000000"/>
              </a:solidFill>
              <a:latin typeface="Arial"/>
            </a:endParaRPr>
          </a:p>
          <a:p>
            <a:pPr marL="12600">
              <a:lnSpc>
                <a:spcPct val="100000"/>
              </a:lnSpc>
              <a:spcBef>
                <a:spcPts val="2840"/>
              </a:spcBef>
            </a:pPr>
            <a:r>
              <a:rPr b="0" lang="en-US" sz="1800" spc="7" strike="noStrike">
                <a:solidFill>
                  <a:srgbClr val="262626"/>
                </a:solidFill>
                <a:latin typeface="Gill Sans MT"/>
              </a:rPr>
              <a:t>Breakthrough</a:t>
            </a:r>
            <a:r>
              <a:rPr b="0" lang="en-US" sz="1800" spc="-55" strike="noStrike">
                <a:solidFill>
                  <a:srgbClr val="262626"/>
                </a:solidFill>
                <a:latin typeface="Gill Sans MT"/>
              </a:rPr>
              <a:t> </a:t>
            </a:r>
            <a:r>
              <a:rPr b="0" lang="en-US" sz="1800" spc="7" strike="noStrike">
                <a:solidFill>
                  <a:srgbClr val="262626"/>
                </a:solidFill>
                <a:latin typeface="Gill Sans MT"/>
              </a:rPr>
              <a:t>in</a:t>
            </a:r>
            <a:r>
              <a:rPr b="0" lang="en-US" sz="1800" spc="-55" strike="noStrike">
                <a:solidFill>
                  <a:srgbClr val="262626"/>
                </a:solidFill>
                <a:latin typeface="Gill Sans MT"/>
              </a:rPr>
              <a:t> </a:t>
            </a:r>
            <a:r>
              <a:rPr b="0" lang="en-US" sz="1800" spc="117" strike="noStrike">
                <a:solidFill>
                  <a:srgbClr val="262626"/>
                </a:solidFill>
                <a:latin typeface="Gill Sans MT"/>
              </a:rPr>
              <a:t>image</a:t>
            </a:r>
            <a:r>
              <a:rPr b="0" lang="en-US" sz="1800" spc="-55" strike="noStrike">
                <a:solidFill>
                  <a:srgbClr val="262626"/>
                </a:solidFill>
                <a:latin typeface="Gill Sans MT"/>
              </a:rPr>
              <a:t> </a:t>
            </a:r>
            <a:r>
              <a:rPr b="0" lang="en-US" sz="1800" spc="52" strike="noStrike">
                <a:solidFill>
                  <a:srgbClr val="262626"/>
                </a:solidFill>
                <a:latin typeface="Gill Sans MT"/>
              </a:rPr>
              <a:t>classiﬁcation</a:t>
            </a:r>
            <a:r>
              <a:rPr b="0" lang="en-US" sz="1800" spc="-55" strike="noStrike">
                <a:solidFill>
                  <a:srgbClr val="262626"/>
                </a:solidFill>
                <a:latin typeface="Gill Sans MT"/>
              </a:rPr>
              <a:t> </a:t>
            </a:r>
            <a:r>
              <a:rPr b="0" lang="en-US" sz="1800" spc="-1" strike="noStrike">
                <a:solidFill>
                  <a:srgbClr val="262626"/>
                </a:solidFill>
                <a:latin typeface="Gill Sans MT"/>
              </a:rPr>
              <a:t>with</a:t>
            </a:r>
            <a:r>
              <a:rPr b="0" lang="en-US" sz="1800" spc="-52" strike="noStrike">
                <a:solidFill>
                  <a:srgbClr val="262626"/>
                </a:solidFill>
                <a:latin typeface="Gill Sans MT"/>
              </a:rPr>
              <a:t> </a:t>
            </a:r>
            <a:r>
              <a:rPr b="0" lang="en-US" sz="1800" spc="106" strike="noStrike">
                <a:solidFill>
                  <a:srgbClr val="262626"/>
                </a:solidFill>
                <a:latin typeface="Gill Sans MT"/>
              </a:rPr>
              <a:t>deep</a:t>
            </a:r>
            <a:r>
              <a:rPr b="0" lang="en-US" sz="1800" spc="-55" strike="noStrike">
                <a:solidFill>
                  <a:srgbClr val="262626"/>
                </a:solidFill>
                <a:latin typeface="Gill Sans MT"/>
              </a:rPr>
              <a:t> </a:t>
            </a:r>
            <a:r>
              <a:rPr b="0" lang="en-US" sz="1800" spc="-21" strike="noStrike">
                <a:solidFill>
                  <a:srgbClr val="262626"/>
                </a:solidFill>
                <a:latin typeface="Gill Sans MT"/>
              </a:rPr>
              <a:t>CNNs</a:t>
            </a:r>
            <a:endParaRPr b="0" lang="en-US" sz="1800" spc="-1" strike="noStrike">
              <a:solidFill>
                <a:srgbClr val="000000"/>
              </a:solidFill>
              <a:latin typeface="Arial"/>
            </a:endParaRPr>
          </a:p>
        </p:txBody>
      </p:sp>
      <p:sp>
        <p:nvSpPr>
          <p:cNvPr id="168" name="PlaceHolder 1"/>
          <p:cNvSpPr>
            <a:spLocks noGrp="1"/>
          </p:cNvSpPr>
          <p:nvPr>
            <p:ph type="title"/>
          </p:nvPr>
        </p:nvSpPr>
        <p:spPr>
          <a:xfrm>
            <a:off x="3031200" y="1472760"/>
            <a:ext cx="14228640" cy="1807200"/>
          </a:xfrm>
          <a:prstGeom prst="rect">
            <a:avLst/>
          </a:prstGeom>
          <a:noFill/>
          <a:ln w="0">
            <a:noFill/>
          </a:ln>
        </p:spPr>
        <p:txBody>
          <a:bodyPr lIns="0" rIns="0" tIns="90720" bIns="0" anchor="t">
            <a:noAutofit/>
          </a:bodyPr>
          <a:p>
            <a:pPr marL="12600" indent="0">
              <a:lnSpc>
                <a:spcPct val="100000"/>
              </a:lnSpc>
              <a:spcBef>
                <a:spcPts val="99"/>
              </a:spcBef>
              <a:buNone/>
              <a:tabLst>
                <a:tab algn="l" pos="0"/>
              </a:tabLst>
            </a:pPr>
            <a:r>
              <a:rPr b="1" lang="en-US" sz="6800" spc="-242" strike="noStrike">
                <a:solidFill>
                  <a:srgbClr val="262626"/>
                </a:solidFill>
                <a:latin typeface="Gill Sans MT"/>
              </a:rPr>
              <a:t>The</a:t>
            </a:r>
            <a:r>
              <a:rPr b="1" lang="en-US" sz="6800" spc="-477" strike="noStrike">
                <a:solidFill>
                  <a:srgbClr val="262626"/>
                </a:solidFill>
                <a:latin typeface="Gill Sans MT"/>
              </a:rPr>
              <a:t> </a:t>
            </a:r>
            <a:r>
              <a:rPr b="1" lang="en-US" sz="6800" spc="-52" strike="noStrike">
                <a:solidFill>
                  <a:srgbClr val="262626"/>
                </a:solidFill>
                <a:latin typeface="Gill Sans MT"/>
              </a:rPr>
              <a:t>Deep</a:t>
            </a:r>
            <a:r>
              <a:rPr b="1" lang="en-US" sz="6800" spc="-471" strike="noStrike">
                <a:solidFill>
                  <a:srgbClr val="262626"/>
                </a:solidFill>
                <a:latin typeface="Gill Sans MT"/>
              </a:rPr>
              <a:t> </a:t>
            </a:r>
            <a:r>
              <a:rPr b="1" lang="en-US" sz="6800" spc="-1" strike="noStrike">
                <a:solidFill>
                  <a:srgbClr val="262626"/>
                </a:solidFill>
                <a:latin typeface="Gill Sans MT"/>
              </a:rPr>
              <a:t>Learning</a:t>
            </a:r>
            <a:r>
              <a:rPr b="1" lang="en-US" sz="6800" spc="-477" strike="noStrike">
                <a:solidFill>
                  <a:srgbClr val="262626"/>
                </a:solidFill>
                <a:latin typeface="Gill Sans MT"/>
              </a:rPr>
              <a:t> </a:t>
            </a:r>
            <a:r>
              <a:rPr b="1" lang="en-US" sz="6800" spc="-21" strike="noStrike">
                <a:solidFill>
                  <a:srgbClr val="262626"/>
                </a:solidFill>
                <a:latin typeface="Gill Sans MT"/>
              </a:rPr>
              <a:t>Revolution</a:t>
            </a:r>
            <a:endParaRPr b="0" lang="en-US" sz="6800" spc="-1" strike="noStrike">
              <a:solidFill>
                <a:srgbClr val="000000"/>
              </a:solidFill>
              <a:latin typeface="Arial"/>
            </a:endParaRPr>
          </a:p>
        </p:txBody>
      </p:sp>
      <p:grpSp>
        <p:nvGrpSpPr>
          <p:cNvPr id="169" name="object 6"/>
          <p:cNvGrpSpPr/>
          <p:nvPr/>
        </p:nvGrpSpPr>
        <p:grpSpPr>
          <a:xfrm>
            <a:off x="989640" y="1692360"/>
            <a:ext cx="843840" cy="844200"/>
            <a:chOff x="989640" y="1692360"/>
            <a:chExt cx="843840" cy="844200"/>
          </a:xfrm>
        </p:grpSpPr>
        <p:sp>
          <p:nvSpPr>
            <p:cNvPr id="170" name="object 7"/>
            <p:cNvSpPr/>
            <p:nvPr/>
          </p:nvSpPr>
          <p:spPr>
            <a:xfrm>
              <a:off x="98964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176060" y="0"/>
                  </a:moveTo>
                  <a:lnTo>
                    <a:pt x="130416" y="6007"/>
                  </a:lnTo>
                  <a:lnTo>
                    <a:pt x="87896" y="23622"/>
                  </a:lnTo>
                  <a:lnTo>
                    <a:pt x="51511" y="51511"/>
                  </a:lnTo>
                  <a:lnTo>
                    <a:pt x="23621" y="87896"/>
                  </a:lnTo>
                  <a:lnTo>
                    <a:pt x="6007" y="130416"/>
                  </a:lnTo>
                  <a:lnTo>
                    <a:pt x="0" y="176060"/>
                  </a:lnTo>
                  <a:lnTo>
                    <a:pt x="377" y="187595"/>
                  </a:lnTo>
                  <a:lnTo>
                    <a:pt x="9359" y="232739"/>
                  </a:lnTo>
                  <a:lnTo>
                    <a:pt x="29721" y="274027"/>
                  </a:lnTo>
                  <a:lnTo>
                    <a:pt x="298208" y="547306"/>
                  </a:lnTo>
                  <a:lnTo>
                    <a:pt x="547306" y="298208"/>
                  </a:lnTo>
                  <a:lnTo>
                    <a:pt x="300735" y="51650"/>
                  </a:lnTo>
                  <a:lnTo>
                    <a:pt x="264223" y="23622"/>
                  </a:lnTo>
                  <a:lnTo>
                    <a:pt x="221691" y="6007"/>
                  </a:lnTo>
                  <a:lnTo>
                    <a:pt x="176060"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71" name="object 8"/>
            <p:cNvSpPr/>
            <p:nvPr/>
          </p:nvSpPr>
          <p:spPr>
            <a:xfrm>
              <a:off x="1287720" y="1692360"/>
              <a:ext cx="545400" cy="545400"/>
            </a:xfrm>
            <a:custGeom>
              <a:avLst/>
              <a:gdLst>
                <a:gd name="textAreaLeft" fmla="*/ 0 w 545400"/>
                <a:gd name="textAreaRight" fmla="*/ 547200 w 545400"/>
                <a:gd name="textAreaTop" fmla="*/ 0 h 545400"/>
                <a:gd name="textAreaBottom" fmla="*/ 547200 h 545400"/>
              </a:gdLst>
              <a:ahLst/>
              <a:rect l="textAreaLeft" t="textAreaTop" r="textAreaRight" b="textAreaBottom"/>
              <a:pathLst>
                <a:path w="547369" h="547369">
                  <a:moveTo>
                    <a:pt x="371246" y="0"/>
                  </a:moveTo>
                  <a:lnTo>
                    <a:pt x="325615" y="6007"/>
                  </a:lnTo>
                  <a:lnTo>
                    <a:pt x="283083" y="23622"/>
                  </a:lnTo>
                  <a:lnTo>
                    <a:pt x="246570" y="51650"/>
                  </a:lnTo>
                  <a:lnTo>
                    <a:pt x="0" y="298208"/>
                  </a:lnTo>
                  <a:lnTo>
                    <a:pt x="249097" y="547306"/>
                  </a:lnTo>
                  <a:lnTo>
                    <a:pt x="495655" y="300736"/>
                  </a:lnTo>
                  <a:lnTo>
                    <a:pt x="523684" y="264223"/>
                  </a:lnTo>
                  <a:lnTo>
                    <a:pt x="541299" y="221691"/>
                  </a:lnTo>
                  <a:lnTo>
                    <a:pt x="547306" y="176060"/>
                  </a:lnTo>
                  <a:lnTo>
                    <a:pt x="546928" y="164516"/>
                  </a:lnTo>
                  <a:lnTo>
                    <a:pt x="537946" y="119368"/>
                  </a:lnTo>
                  <a:lnTo>
                    <a:pt x="517587" y="78093"/>
                  </a:lnTo>
                  <a:lnTo>
                    <a:pt x="487449" y="43699"/>
                  </a:lnTo>
                  <a:lnTo>
                    <a:pt x="449233" y="18183"/>
                  </a:lnTo>
                  <a:lnTo>
                    <a:pt x="405647" y="3386"/>
                  </a:lnTo>
                  <a:lnTo>
                    <a:pt x="37124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72" name="object 9"/>
            <p:cNvSpPr/>
            <p:nvPr/>
          </p:nvSpPr>
          <p:spPr>
            <a:xfrm>
              <a:off x="989640" y="1843200"/>
              <a:ext cx="843840" cy="693360"/>
            </a:xfrm>
            <a:custGeom>
              <a:avLst/>
              <a:gdLst>
                <a:gd name="textAreaLeft" fmla="*/ 0 w 843840"/>
                <a:gd name="textAreaRight" fmla="*/ 845640 w 843840"/>
                <a:gd name="textAreaTop" fmla="*/ 0 h 693360"/>
                <a:gd name="textAreaBottom" fmla="*/ 695160 h 693360"/>
              </a:gdLst>
              <a:ahLst/>
              <a:rect l="textAreaLeft" t="textAreaTop" r="textAreaRight" b="textAreaBottom"/>
              <a:pathLst>
                <a:path w="845819" h="695325">
                  <a:moveTo>
                    <a:pt x="845540" y="518782"/>
                  </a:moveTo>
                  <a:lnTo>
                    <a:pt x="839533" y="473151"/>
                  </a:lnTo>
                  <a:lnTo>
                    <a:pt x="821918" y="430618"/>
                  </a:lnTo>
                  <a:lnTo>
                    <a:pt x="793889" y="394106"/>
                  </a:lnTo>
                  <a:lnTo>
                    <a:pt x="671855" y="272084"/>
                  </a:lnTo>
                  <a:lnTo>
                    <a:pt x="422757" y="22987"/>
                  </a:lnTo>
                  <a:lnTo>
                    <a:pt x="399783" y="0"/>
                  </a:lnTo>
                  <a:lnTo>
                    <a:pt x="150698" y="249085"/>
                  </a:lnTo>
                  <a:lnTo>
                    <a:pt x="173672" y="272072"/>
                  </a:lnTo>
                  <a:lnTo>
                    <a:pt x="51650" y="394106"/>
                  </a:lnTo>
                  <a:lnTo>
                    <a:pt x="23622" y="430618"/>
                  </a:lnTo>
                  <a:lnTo>
                    <a:pt x="6007" y="473151"/>
                  </a:lnTo>
                  <a:lnTo>
                    <a:pt x="0" y="518782"/>
                  </a:lnTo>
                  <a:lnTo>
                    <a:pt x="368" y="530326"/>
                  </a:lnTo>
                  <a:lnTo>
                    <a:pt x="9359" y="575475"/>
                  </a:lnTo>
                  <a:lnTo>
                    <a:pt x="29718" y="616750"/>
                  </a:lnTo>
                  <a:lnTo>
                    <a:pt x="59855" y="651141"/>
                  </a:lnTo>
                  <a:lnTo>
                    <a:pt x="98069" y="676656"/>
                  </a:lnTo>
                  <a:lnTo>
                    <a:pt x="141655" y="691451"/>
                  </a:lnTo>
                  <a:lnTo>
                    <a:pt x="176060" y="694842"/>
                  </a:lnTo>
                  <a:lnTo>
                    <a:pt x="187591" y="694461"/>
                  </a:lnTo>
                  <a:lnTo>
                    <a:pt x="232740" y="685482"/>
                  </a:lnTo>
                  <a:lnTo>
                    <a:pt x="274027" y="665124"/>
                  </a:lnTo>
                  <a:lnTo>
                    <a:pt x="422770" y="521169"/>
                  </a:lnTo>
                  <a:lnTo>
                    <a:pt x="544804" y="643191"/>
                  </a:lnTo>
                  <a:lnTo>
                    <a:pt x="581317" y="671220"/>
                  </a:lnTo>
                  <a:lnTo>
                    <a:pt x="623849" y="688835"/>
                  </a:lnTo>
                  <a:lnTo>
                    <a:pt x="669480" y="694842"/>
                  </a:lnTo>
                  <a:lnTo>
                    <a:pt x="681024" y="694474"/>
                  </a:lnTo>
                  <a:lnTo>
                    <a:pt x="726173" y="685482"/>
                  </a:lnTo>
                  <a:lnTo>
                    <a:pt x="767448" y="665124"/>
                  </a:lnTo>
                  <a:lnTo>
                    <a:pt x="801839" y="634987"/>
                  </a:lnTo>
                  <a:lnTo>
                    <a:pt x="827354" y="596773"/>
                  </a:lnTo>
                  <a:lnTo>
                    <a:pt x="842149" y="553186"/>
                  </a:lnTo>
                  <a:lnTo>
                    <a:pt x="845159" y="530326"/>
                  </a:lnTo>
                  <a:lnTo>
                    <a:pt x="845540" y="518782"/>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grpSp>
        <p:nvGrpSpPr>
          <p:cNvPr id="173" name="object 10"/>
          <p:cNvGrpSpPr/>
          <p:nvPr/>
        </p:nvGrpSpPr>
        <p:grpSpPr>
          <a:xfrm>
            <a:off x="0" y="0"/>
            <a:ext cx="14534640" cy="946800"/>
            <a:chOff x="0" y="0"/>
            <a:chExt cx="14534640" cy="946800"/>
          </a:xfrm>
        </p:grpSpPr>
        <p:sp>
          <p:nvSpPr>
            <p:cNvPr id="174" name="object 11"/>
            <p:cNvSpPr/>
            <p:nvPr/>
          </p:nvSpPr>
          <p:spPr>
            <a:xfrm>
              <a:off x="0" y="0"/>
              <a:ext cx="14534640" cy="946800"/>
            </a:xfrm>
            <a:custGeom>
              <a:avLst/>
              <a:gdLst>
                <a:gd name="textAreaLeft" fmla="*/ 0 w 14534640"/>
                <a:gd name="textAreaRight" fmla="*/ 14536440 w 14534640"/>
                <a:gd name="textAreaTop" fmla="*/ 0 h 946800"/>
                <a:gd name="textAreaBottom" fmla="*/ 948600 h 946800"/>
              </a:gdLst>
              <a:ahLst/>
              <a:rect l="textAreaLeft" t="textAreaTop" r="textAreaRight" b="textAreaBottom"/>
              <a:pathLst>
                <a:path w="14536419" h="948690">
                  <a:moveTo>
                    <a:pt x="14536166" y="474192"/>
                  </a:moveTo>
                  <a:lnTo>
                    <a:pt x="14532039" y="412686"/>
                  </a:lnTo>
                  <a:lnTo>
                    <a:pt x="14519923" y="351853"/>
                  </a:lnTo>
                  <a:lnTo>
                    <a:pt x="14499971" y="293052"/>
                  </a:lnTo>
                  <a:lnTo>
                    <a:pt x="14472501" y="237363"/>
                  </a:lnTo>
                  <a:lnTo>
                    <a:pt x="14438008" y="185724"/>
                  </a:lnTo>
                  <a:lnTo>
                    <a:pt x="14397063" y="139039"/>
                  </a:lnTo>
                  <a:lnTo>
                    <a:pt x="14350378" y="98094"/>
                  </a:lnTo>
                  <a:lnTo>
                    <a:pt x="14298740" y="63601"/>
                  </a:lnTo>
                  <a:lnTo>
                    <a:pt x="14243050" y="36131"/>
                  </a:lnTo>
                  <a:lnTo>
                    <a:pt x="14184249" y="16179"/>
                  </a:lnTo>
                  <a:lnTo>
                    <a:pt x="14123353" y="4051"/>
                  </a:lnTo>
                  <a:lnTo>
                    <a:pt x="14061415" y="0"/>
                  </a:lnTo>
                  <a:lnTo>
                    <a:pt x="12650242" y="0"/>
                  </a:lnTo>
                  <a:lnTo>
                    <a:pt x="11239068" y="0"/>
                  </a:lnTo>
                  <a:lnTo>
                    <a:pt x="9827895" y="0"/>
                  </a:lnTo>
                  <a:lnTo>
                    <a:pt x="0" y="0"/>
                  </a:lnTo>
                  <a:lnTo>
                    <a:pt x="0" y="948385"/>
                  </a:lnTo>
                  <a:lnTo>
                    <a:pt x="9827831" y="948385"/>
                  </a:lnTo>
                  <a:lnTo>
                    <a:pt x="11239005" y="948385"/>
                  </a:lnTo>
                  <a:lnTo>
                    <a:pt x="12650178" y="948385"/>
                  </a:lnTo>
                  <a:lnTo>
                    <a:pt x="14061351" y="948385"/>
                  </a:lnTo>
                  <a:lnTo>
                    <a:pt x="14092454" y="947369"/>
                  </a:lnTo>
                  <a:lnTo>
                    <a:pt x="14153985" y="939266"/>
                  </a:lnTo>
                  <a:lnTo>
                    <a:pt x="14213993" y="923175"/>
                  </a:lnTo>
                  <a:lnTo>
                    <a:pt x="14271333" y="899426"/>
                  </a:lnTo>
                  <a:lnTo>
                    <a:pt x="14325143" y="868362"/>
                  </a:lnTo>
                  <a:lnTo>
                    <a:pt x="14374381" y="830592"/>
                  </a:lnTo>
                  <a:lnTo>
                    <a:pt x="14418310" y="786650"/>
                  </a:lnTo>
                  <a:lnTo>
                    <a:pt x="14456093" y="737412"/>
                  </a:lnTo>
                  <a:lnTo>
                    <a:pt x="14487157" y="683602"/>
                  </a:lnTo>
                  <a:lnTo>
                    <a:pt x="14510906" y="626262"/>
                  </a:lnTo>
                  <a:lnTo>
                    <a:pt x="14526984" y="566267"/>
                  </a:lnTo>
                  <a:lnTo>
                    <a:pt x="14535087" y="504952"/>
                  </a:lnTo>
                  <a:lnTo>
                    <a:pt x="14536166" y="474192"/>
                  </a:lnTo>
                  <a:close/>
                </a:path>
              </a:pathLst>
            </a:custGeom>
            <a:solidFill>
              <a:srgbClr val="f1610f">
                <a:alpha val="25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75" name="object 12"/>
            <p:cNvSpPr/>
            <p:nvPr/>
          </p:nvSpPr>
          <p:spPr>
            <a:xfrm>
              <a:off x="0" y="0"/>
              <a:ext cx="8890200" cy="946800"/>
            </a:xfrm>
            <a:custGeom>
              <a:avLst/>
              <a:gdLst>
                <a:gd name="textAreaLeft" fmla="*/ 0 w 8890200"/>
                <a:gd name="textAreaRight" fmla="*/ 8892000 w 8890200"/>
                <a:gd name="textAreaTop" fmla="*/ 0 h 946800"/>
                <a:gd name="textAreaBottom" fmla="*/ 948600 h 946800"/>
              </a:gdLst>
              <a:ahLst/>
              <a:rect l="textAreaLeft" t="textAreaTop" r="textAreaRight" b="textAreaBottom"/>
              <a:pathLst>
                <a:path w="8891905" h="948690">
                  <a:moveTo>
                    <a:pt x="8416726" y="0"/>
                  </a:moveTo>
                  <a:lnTo>
                    <a:pt x="0" y="0"/>
                  </a:lnTo>
                  <a:lnTo>
                    <a:pt x="0" y="948384"/>
                  </a:lnTo>
                  <a:lnTo>
                    <a:pt x="8416667" y="948384"/>
                  </a:lnTo>
                  <a:lnTo>
                    <a:pt x="8447755" y="947368"/>
                  </a:lnTo>
                  <a:lnTo>
                    <a:pt x="8509291" y="939266"/>
                  </a:lnTo>
                  <a:lnTo>
                    <a:pt x="8569300" y="923184"/>
                  </a:lnTo>
                  <a:lnTo>
                    <a:pt x="8626638" y="899433"/>
                  </a:lnTo>
                  <a:lnTo>
                    <a:pt x="8680445" y="868372"/>
                  </a:lnTo>
                  <a:lnTo>
                    <a:pt x="8729686" y="830592"/>
                  </a:lnTo>
                  <a:lnTo>
                    <a:pt x="8773621" y="786658"/>
                  </a:lnTo>
                  <a:lnTo>
                    <a:pt x="8811400" y="737416"/>
                  </a:lnTo>
                  <a:lnTo>
                    <a:pt x="8842461" y="683610"/>
                  </a:lnTo>
                  <a:lnTo>
                    <a:pt x="8866213" y="626272"/>
                  </a:lnTo>
                  <a:lnTo>
                    <a:pt x="8882294" y="566271"/>
                  </a:lnTo>
                  <a:lnTo>
                    <a:pt x="8890396" y="504952"/>
                  </a:lnTo>
                  <a:lnTo>
                    <a:pt x="8891409" y="474192"/>
                  </a:lnTo>
                  <a:lnTo>
                    <a:pt x="8890396" y="443432"/>
                  </a:lnTo>
                  <a:lnTo>
                    <a:pt x="8882294" y="382113"/>
                  </a:lnTo>
                  <a:lnTo>
                    <a:pt x="8866213" y="322112"/>
                  </a:lnTo>
                  <a:lnTo>
                    <a:pt x="8842461" y="264774"/>
                  </a:lnTo>
                  <a:lnTo>
                    <a:pt x="8811400" y="210968"/>
                  </a:lnTo>
                  <a:lnTo>
                    <a:pt x="8773621" y="161726"/>
                  </a:lnTo>
                  <a:lnTo>
                    <a:pt x="8729686" y="117792"/>
                  </a:lnTo>
                  <a:lnTo>
                    <a:pt x="8680445" y="80012"/>
                  </a:lnTo>
                  <a:lnTo>
                    <a:pt x="8626638" y="48946"/>
                  </a:lnTo>
                  <a:lnTo>
                    <a:pt x="8569300" y="25198"/>
                  </a:lnTo>
                  <a:lnTo>
                    <a:pt x="8509291" y="9118"/>
                  </a:lnTo>
                  <a:lnTo>
                    <a:pt x="8447755" y="1017"/>
                  </a:lnTo>
                  <a:lnTo>
                    <a:pt x="8416726" y="0"/>
                  </a:lnTo>
                  <a:close/>
                </a:path>
              </a:pathLst>
            </a:custGeom>
            <a:solidFill>
              <a:srgbClr val="f1610f">
                <a:alpha val="50000"/>
              </a:srgbClr>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76" name="object 13"/>
            <p:cNvSpPr/>
            <p:nvPr/>
          </p:nvSpPr>
          <p:spPr>
            <a:xfrm>
              <a:off x="0" y="0"/>
              <a:ext cx="7480440" cy="946800"/>
            </a:xfrm>
            <a:custGeom>
              <a:avLst/>
              <a:gdLst>
                <a:gd name="textAreaLeft" fmla="*/ 0 w 7480440"/>
                <a:gd name="textAreaRight" fmla="*/ 7482240 w 7480440"/>
                <a:gd name="textAreaTop" fmla="*/ 0 h 946800"/>
                <a:gd name="textAreaBottom" fmla="*/ 948600 h 946800"/>
              </a:gdLst>
              <a:ahLst/>
              <a:rect l="textAreaLeft" t="textAreaTop" r="textAreaRight" b="textAreaBottom"/>
              <a:pathLst>
                <a:path w="7482205" h="948690">
                  <a:moveTo>
                    <a:pt x="7006904" y="0"/>
                  </a:moveTo>
                  <a:lnTo>
                    <a:pt x="0" y="0"/>
                  </a:lnTo>
                  <a:lnTo>
                    <a:pt x="0" y="948385"/>
                  </a:lnTo>
                  <a:lnTo>
                    <a:pt x="7006889" y="948385"/>
                  </a:lnTo>
                  <a:lnTo>
                    <a:pt x="7037957" y="947368"/>
                  </a:lnTo>
                  <a:lnTo>
                    <a:pt x="7099494" y="939266"/>
                  </a:lnTo>
                  <a:lnTo>
                    <a:pt x="7159502" y="923184"/>
                  </a:lnTo>
                  <a:lnTo>
                    <a:pt x="7216840" y="899433"/>
                  </a:lnTo>
                  <a:lnTo>
                    <a:pt x="7270647" y="868372"/>
                  </a:lnTo>
                  <a:lnTo>
                    <a:pt x="7319888" y="830592"/>
                  </a:lnTo>
                  <a:lnTo>
                    <a:pt x="7363823" y="786658"/>
                  </a:lnTo>
                  <a:lnTo>
                    <a:pt x="7401603" y="737416"/>
                  </a:lnTo>
                  <a:lnTo>
                    <a:pt x="7432663" y="683610"/>
                  </a:lnTo>
                  <a:lnTo>
                    <a:pt x="7456415" y="626272"/>
                  </a:lnTo>
                  <a:lnTo>
                    <a:pt x="7472496" y="566271"/>
                  </a:lnTo>
                  <a:lnTo>
                    <a:pt x="7480598" y="504952"/>
                  </a:lnTo>
                  <a:lnTo>
                    <a:pt x="7481615" y="474192"/>
                  </a:lnTo>
                  <a:lnTo>
                    <a:pt x="7480598" y="443432"/>
                  </a:lnTo>
                  <a:lnTo>
                    <a:pt x="7472496" y="382113"/>
                  </a:lnTo>
                  <a:lnTo>
                    <a:pt x="7456415" y="322112"/>
                  </a:lnTo>
                  <a:lnTo>
                    <a:pt x="7432663" y="264774"/>
                  </a:lnTo>
                  <a:lnTo>
                    <a:pt x="7401603" y="210968"/>
                  </a:lnTo>
                  <a:lnTo>
                    <a:pt x="7363823" y="161726"/>
                  </a:lnTo>
                  <a:lnTo>
                    <a:pt x="7319888" y="117792"/>
                  </a:lnTo>
                  <a:lnTo>
                    <a:pt x="7270647" y="80012"/>
                  </a:lnTo>
                  <a:lnTo>
                    <a:pt x="7216840" y="48946"/>
                  </a:lnTo>
                  <a:lnTo>
                    <a:pt x="7159502" y="25198"/>
                  </a:lnTo>
                  <a:lnTo>
                    <a:pt x="7099494" y="9118"/>
                  </a:lnTo>
                  <a:lnTo>
                    <a:pt x="7037957" y="1017"/>
                  </a:lnTo>
                  <a:lnTo>
                    <a:pt x="7006904" y="0"/>
                  </a:lnTo>
                  <a:close/>
                </a:path>
              </a:pathLst>
            </a:custGeom>
            <a:solidFill>
              <a:srgbClr val="f2620f"/>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grpSp>
      <p:sp>
        <p:nvSpPr>
          <p:cNvPr id="177" name="object 14"/>
          <p:cNvSpPr/>
          <p:nvPr/>
        </p:nvSpPr>
        <p:spPr>
          <a:xfrm>
            <a:off x="0" y="9358200"/>
            <a:ext cx="17357040" cy="7560"/>
          </a:xfrm>
          <a:custGeom>
            <a:avLst/>
            <a:gdLst>
              <a:gd name="textAreaLeft" fmla="*/ 0 w 17357040"/>
              <a:gd name="textAreaRight" fmla="*/ 17358840 w 17357040"/>
              <a:gd name="textAreaTop" fmla="*/ 0 h 7560"/>
              <a:gd name="textAreaBottom" fmla="*/ 9360 h 7560"/>
            </a:gdLst>
            <a:ahLst/>
            <a:rect l="textAreaLeft" t="textAreaTop" r="textAreaRight" b="textAreaBottom"/>
            <a:pathLst>
              <a:path w="17358995" h="9525">
                <a:moveTo>
                  <a:pt x="17358461" y="0"/>
                </a:moveTo>
                <a:lnTo>
                  <a:pt x="0" y="0"/>
                </a:lnTo>
                <a:lnTo>
                  <a:pt x="0" y="9525"/>
                </a:lnTo>
                <a:lnTo>
                  <a:pt x="17358461" y="9525"/>
                </a:lnTo>
                <a:lnTo>
                  <a:pt x="17358461" y="0"/>
                </a:lnTo>
                <a:close/>
              </a:path>
            </a:pathLst>
          </a:custGeom>
          <a:solidFill>
            <a:srgbClr val="262626"/>
          </a:solidFill>
          <a:ln w="0">
            <a:noFill/>
          </a:ln>
        </p:spPr>
        <p:style>
          <a:lnRef idx="0"/>
          <a:fillRef idx="0"/>
          <a:effectRef idx="0"/>
          <a:fontRef idx="minor"/>
        </p:style>
        <p:txBody>
          <a:bodyPr lIns="0" rIns="0" tIns="0" bIns="0" anchor="t">
            <a:noAutofit/>
          </a:bodyPr>
          <a:p>
            <a:pPr>
              <a:lnSpc>
                <a:spcPct val="100000"/>
              </a:lnSpc>
            </a:pPr>
            <a:endParaRPr b="0" lang="en-US" sz="1800" spc="-1" strike="noStrike">
              <a:solidFill>
                <a:srgbClr val="ffffff"/>
              </a:solidFill>
              <a:latin typeface="Arial"/>
            </a:endParaRPr>
          </a:p>
        </p:txBody>
      </p:sp>
      <p:sp>
        <p:nvSpPr>
          <p:cNvPr id="178" name="PlaceHolder 2"/>
          <p:cNvSpPr>
            <a:spLocks noGrp="1"/>
          </p:cNvSpPr>
          <p:nvPr>
            <p:ph type="sldNum" idx="26"/>
          </p:nvPr>
        </p:nvSpPr>
        <p:spPr>
          <a:xfrm>
            <a:off x="878400" y="9567360"/>
            <a:ext cx="574200" cy="5964840"/>
          </a:xfrm>
          <a:prstGeom prst="rect">
            <a:avLst/>
          </a:prstGeom>
          <a:noFill/>
          <a:ln w="0">
            <a:noFill/>
          </a:ln>
        </p:spPr>
        <p:txBody>
          <a:bodyPr lIns="0" rIns="0" tIns="0" bIns="0" anchor="t">
            <a:noAutofit/>
          </a:bodyPr>
          <a:lstStyle>
            <a:lvl1pPr marL="37440" indent="0">
              <a:lnSpc>
                <a:spcPts val="3081"/>
              </a:lnSpc>
              <a:buNone/>
              <a:tabLst>
                <a:tab algn="l" pos="0"/>
              </a:tabLst>
              <a:defRPr b="1" lang="en-US" sz="2600" spc="86" strike="noStrike">
                <a:solidFill>
                  <a:srgbClr val="f2620f"/>
                </a:solidFill>
                <a:latin typeface="Gill Sans MT"/>
              </a:defRPr>
            </a:lvl1pPr>
          </a:lstStyle>
          <a:p>
            <a:pPr marL="37440" indent="0">
              <a:lnSpc>
                <a:spcPts val="3081"/>
              </a:lnSpc>
              <a:buNone/>
              <a:tabLst>
                <a:tab algn="l" pos="0"/>
              </a:tabLst>
            </a:pPr>
            <a:fld id="{E3A8C268-8D45-4C6C-BE17-484E2B61BBB6}" type="slidenum">
              <a:rPr b="1" lang="en-US" sz="2600" spc="86" strike="noStrike">
                <a:solidFill>
                  <a:srgbClr val="f2620f"/>
                </a:solidFill>
                <a:latin typeface="Gill Sans MT"/>
              </a:rPr>
              <a:t>&lt;number&gt;</a:t>
            </a:fld>
            <a:r>
              <a:rPr b="1" lang="en-US" sz="2600" spc="86" strike="noStrike">
                <a:solidFill>
                  <a:srgbClr val="f2620f"/>
                </a:solidFill>
                <a:latin typeface="Gill Sans MT"/>
              </a:rPr>
              <a:t>.</a:t>
            </a:r>
            <a:endParaRPr b="0" lang="en-US" sz="2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60</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2026-01-27T05:21:49Z</dcterms:created>
  <dc:creator/>
  <dc:description/>
  <dc:language>en-US</dc:language>
  <cp:lastModifiedBy/>
  <dcterms:modified xsi:type="dcterms:W3CDTF">2026-01-28T06:45:31Z</dcterms:modified>
  <cp:revision>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2026-01-27T00:00:00Z</vt:filetime>
  </property>
  <property fmtid="{D5CDD505-2E9C-101B-9397-08002B2CF9AE}" pid="3" name="CreationClient">
    <vt:lpwstr>outline-to-presentation</vt:lpwstr>
  </property>
  <property fmtid="{D5CDD505-2E9C-101B-9397-08002B2CF9AE}" pid="4" name="Creator">
    <vt:lpwstr>Adobe Express</vt:lpwstr>
  </property>
  <property fmtid="{D5CDD505-2E9C-101B-9397-08002B2CF9AE}" pid="5" name="LastSaved">
    <vt:filetime>2026-01-27T00:00:00Z</vt:filetime>
  </property>
  <property fmtid="{D5CDD505-2E9C-101B-9397-08002B2CF9AE}" pid="6" name="PresentationFormat">
    <vt:lpwstr>On-screen Show (4:3)</vt:lpwstr>
  </property>
  <property fmtid="{D5CDD505-2E9C-101B-9397-08002B2CF9AE}" pid="7" name="Producer">
    <vt:lpwstr>Adobe Express</vt:lpwstr>
  </property>
</Properties>
</file>